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7" r:id="rId2"/>
    <p:sldId id="353" r:id="rId3"/>
    <p:sldId id="295" r:id="rId4"/>
    <p:sldId id="293" r:id="rId5"/>
    <p:sldId id="294" r:id="rId6"/>
    <p:sldId id="354" r:id="rId7"/>
    <p:sldId id="369" r:id="rId8"/>
    <p:sldId id="291"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355" r:id="rId22"/>
    <p:sldId id="356" r:id="rId23"/>
    <p:sldId id="357" r:id="rId24"/>
    <p:sldId id="358" r:id="rId25"/>
    <p:sldId id="296" r:id="rId26"/>
    <p:sldId id="352" r:id="rId27"/>
    <p:sldId id="342" r:id="rId28"/>
    <p:sldId id="343" r:id="rId29"/>
    <p:sldId id="359" r:id="rId30"/>
    <p:sldId id="360" r:id="rId31"/>
    <p:sldId id="361" r:id="rId32"/>
    <p:sldId id="362" r:id="rId33"/>
    <p:sldId id="364" r:id="rId34"/>
    <p:sldId id="363" r:id="rId35"/>
    <p:sldId id="365" r:id="rId36"/>
    <p:sldId id="366" r:id="rId37"/>
    <p:sldId id="367" r:id="rId38"/>
    <p:sldId id="368" r:id="rId39"/>
    <p:sldId id="370" r:id="rId4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19393B-F2B3-4F60-9439-FE7867D98BF5}">
          <p14:sldIdLst>
            <p14:sldId id="257"/>
          </p14:sldIdLst>
        </p14:section>
        <p14:section name="GPT-2" id="{F4701578-74C0-4D4C-A2DE-CACC90753F33}">
          <p14:sldIdLst>
            <p14:sldId id="353"/>
            <p14:sldId id="295"/>
            <p14:sldId id="293"/>
            <p14:sldId id="294"/>
            <p14:sldId id="354"/>
            <p14:sldId id="369"/>
          </p14:sldIdLst>
        </p14:section>
        <p14:section name="A game whilst you download your models" id="{F9028DC3-469D-4C3C-8ACF-FC8482F119E8}">
          <p14:sldIdLst>
            <p14:sldId id="291"/>
            <p14:sldId id="279"/>
            <p14:sldId id="280"/>
            <p14:sldId id="281"/>
            <p14:sldId id="282"/>
            <p14:sldId id="283"/>
            <p14:sldId id="284"/>
            <p14:sldId id="285"/>
            <p14:sldId id="286"/>
            <p14:sldId id="287"/>
            <p14:sldId id="288"/>
            <p14:sldId id="289"/>
            <p14:sldId id="290"/>
            <p14:sldId id="355"/>
            <p14:sldId id="356"/>
            <p14:sldId id="357"/>
            <p14:sldId id="358"/>
            <p14:sldId id="296"/>
          </p14:sldIdLst>
        </p14:section>
        <p14:section name="Transfer Learning Rappels" id="{961E327E-C121-442D-A4F2-2F30751898CA}">
          <p14:sldIdLst>
            <p14:sldId id="352"/>
            <p14:sldId id="342"/>
            <p14:sldId id="343"/>
            <p14:sldId id="359"/>
            <p14:sldId id="360"/>
            <p14:sldId id="361"/>
            <p14:sldId id="362"/>
            <p14:sldId id="364"/>
            <p14:sldId id="363"/>
            <p14:sldId id="365"/>
            <p14:sldId id="366"/>
            <p14:sldId id="367"/>
            <p14:sldId id="368"/>
            <p14:sldId id="3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1919"/>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7382" autoAdjust="0"/>
  </p:normalViewPr>
  <p:slideViewPr>
    <p:cSldViewPr snapToGrid="0">
      <p:cViewPr varScale="1">
        <p:scale>
          <a:sx n="84" d="100"/>
          <a:sy n="84" d="100"/>
        </p:scale>
        <p:origin x="109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8:26:18.253"/>
    </inkml:context>
    <inkml:brush xml:id="br0">
      <inkml:brushProperty name="width" value="0.2" units="cm"/>
      <inkml:brushProperty name="height" value="0.2" units="cm"/>
      <inkml:brushProperty name="color" value="#E71224"/>
    </inkml:brush>
  </inkml:definitions>
  <inkml:trace contextRef="#ctx0" brushRef="#br0">1 5968 24575,'141'-159'30,"-62"67"-224,1089-1132-6880,60 55 2615,731-532 1932,-1699 1490 2520,889-741 204,-734 558 2484,-357 328 481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4:10.470"/>
    </inkml:context>
    <inkml:brush xml:id="br0">
      <inkml:brushProperty name="width" value="0.2" units="cm"/>
      <inkml:brushProperty name="height" value="0.2" units="cm"/>
      <inkml:brushProperty name="color" value="#004F8B"/>
    </inkml:brush>
  </inkml:definitions>
  <inkml:trace contextRef="#ctx0" brushRef="#br0">1 0 24575,'28'34'0,"0"1"0,-3 0 0,28 51 0,-27-43 0,41 70-20,-6 3 0,-4 2 0,-6 3-1,-5 2 1,43 181 0,-55-136-695,22 306 0,-40 175 106,-21-478 609,-7 0 0,-8-1 0,-7 0 0,-60 205 0,71-317 12,-96 326-1506,93-323-3055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09:25:11.824"/>
    </inkml:context>
    <inkml:brush xml:id="br0">
      <inkml:brushProperty name="width" value="0.2" units="cm"/>
      <inkml:brushProperty name="height" value="0.2" units="cm"/>
      <inkml:brushProperty name="color" value="#004F8B"/>
      <inkml:brushProperty name="ignorePressure" value="1"/>
    </inkml:brush>
  </inkml:definitions>
  <inkml:trace contextRef="#ctx0" brushRef="#br0">0 1,'0'9636,"0"-9652,0-2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09:25:26.169"/>
    </inkml:context>
    <inkml:brush xml:id="br0">
      <inkml:brushProperty name="width" value="0.2" units="cm"/>
      <inkml:brushProperty name="height" value="0.2" units="cm"/>
      <inkml:brushProperty name="color" value="#004F8B"/>
      <inkml:brushProperty name="ignorePressure" value="1"/>
    </inkml:brush>
  </inkml:definitions>
  <inkml:trace contextRef="#ctx0" brushRef="#br0">0 0,'15026'0,"-15022"0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5:33.368"/>
    </inkml:context>
    <inkml:brush xml:id="br0">
      <inkml:brushProperty name="width" value="0.2" units="cm"/>
      <inkml:brushProperty name="height" value="0.2" units="cm"/>
      <inkml:brushProperty name="color" value="#66CC00"/>
    </inkml:brush>
  </inkml:definitions>
  <inkml:trace contextRef="#ctx0" brushRef="#br0">1 1249 24575,'4'-1'0,"0"-1"0,-1 0 0,1 0 0,0 0 0,0 0 0,-1-1 0,0 1 0,1-1 0,-1 0 0,0 0 0,0 0 0,3-5 0,3-2 0,11-11 0,-1-1 0,-1-1 0,-1-1 0,-1 0 0,22-48 0,69-116 0,-89 164 0,0 1 0,2 0 0,42-36 0,-11 11 0,1-18 0,-35 46 0,152-165 0,16-10 0,-151 162 103,6-5-837,62-77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5:34.078"/>
    </inkml:context>
    <inkml:brush xml:id="br0">
      <inkml:brushProperty name="width" value="0.2" units="cm"/>
      <inkml:brushProperty name="height" value="0.2" units="cm"/>
      <inkml:brushProperty name="color" value="#66CC00"/>
    </inkml:brush>
  </inkml:definitions>
  <inkml:trace contextRef="#ctx0" brushRef="#br0">1 139 24575,'-1'2'0,"1"1"0,0-1 0,0 0 0,1 0 0,-1 0 0,0 1 0,1-1 0,-1 0 0,1 0 0,0 0 0,0 0 0,-1 0 0,2 0 0,-1 0 0,0 0 0,0 0 0,0-1 0,1 1 0,-1 0 0,1-1 0,0 1 0,-1-1 0,1 1 0,0-1 0,0 0 0,0 0 0,0 0 0,0 0 0,0 0 0,0 0 0,0-1 0,0 1 0,0-1 0,0 1 0,3-1 0,9 4 0,1-2 0,-1 0 0,1 0 0,0-1 0,-1-1 0,1-1 0,0 0 0,0-1 0,-1 0 0,20-6 0,-1-3 0,-1-2 0,0-1 0,39-23 0,122-74 0,-192 110 0,0 1 0,0-1 0,0 1 0,0-1 0,0 1 0,0-1 0,0 1 0,0-1 0,0 1 0,0 0 0,0-1 0,0 1 0,1 0 0,-1 0 0,0 0 0,0 0 0,0 0 0,0 0 0,1 1 0,-1-1 0,0 0 0,0 0 0,0 1 0,1 0 0,0 0 0,-1 0 0,0 0 0,0 0 0,0 1 0,1-1 0,-1 0 0,0 1 0,-1-1 0,1 1 0,0-1 0,0 1 0,-1 0 0,1-1 0,0 3 0,1 9 0,0-1 0,0 1 0,-2 20 0,0-24 0,-1 333 291,-1-119-1947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5:40.730"/>
    </inkml:context>
    <inkml:brush xml:id="br0">
      <inkml:brushProperty name="width" value="0.2" units="cm"/>
      <inkml:brushProperty name="height" value="0.2" units="cm"/>
    </inkml:brush>
  </inkml:definitions>
  <inkml:trace contextRef="#ctx0" brushRef="#br0">0 3848 24575,'8'-1'0,"0"-1"0,0 0 0,0 0 0,0-1 0,-1 1 0,0-2 0,1 1 0,-1-1 0,0-1 0,-1 1 0,12-11 0,9-11 0,-2-1 0,-1-1 0,25-37 0,-6 7 0,5-15 0,1-1 0,80-79 0,11-16 0,-69 88 0,-50 59 0,0-1 0,-2 0 0,25-40 0,-26 35 0,1 0 0,1 1 0,1 1 0,43-40 0,-19 22 0,58-76 0,-23-4 0,-45 66 0,55-70 0,-39 57 0,-31 42 0,-1 0 0,22-49 0,-20 34 0,3 0 0,1 2 0,2 0 0,57-65 0,-13 18 0,21-22 0,289-270 0,-211 201 0,-130 132 0,-1-2 0,55-96 0,-72 111 0,9-11 0,3 2 0,39-42 0,-58 70 0,39-49 0,-31 36 0,0 2 0,2 0 0,29-23 0,-53 50 0,14-12 0,-1 1 0,0-2 0,0 0 0,-1-1 0,19-26 0,30-49 0,33-53 0,-85 125-1365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5:44.038"/>
    </inkml:context>
    <inkml:brush xml:id="br0">
      <inkml:brushProperty name="width" value="0.2" units="cm"/>
      <inkml:brushProperty name="height" value="0.2" units="cm"/>
    </inkml:brush>
  </inkml:definitions>
  <inkml:trace contextRef="#ctx0" brushRef="#br0">0 2193 24575,'4'-1'0,"0"-1"0,-1 1 0,1-1 0,-1 0 0,0 0 0,1 0 0,-1 0 0,0-1 0,0 1 0,4-6 0,3-1 0,7-6 0,-1 0 0,-1-1 0,21-27 0,33-60 0,-38 56 0,-20 33 0,0 1 0,1 0 0,1 1 0,24-19 0,7-6 0,-38 31 0,0 0 0,0 0 0,-1 0 0,1-1 0,-1 0 0,-1 0 0,0 0 0,1-1 0,-2 1 0,1-1 0,1-8 0,-3 10 0,0 0 0,1 1 0,0-1 0,0 1 0,0 0 0,0 0 0,1 0 0,8-9 0,1 2 0,26-19 0,-8 8 0,-5 1 0,-1 1 0,1 1 0,1 1 0,29-16 0,-23 15 0,-1-1 0,55-47 0,-14 10 0,120-108 0,-83 74 0,-71 63 0,46-46 0,-51 39 0,38-56 0,-44 57 0,50-47 0,2-2 0,-57 54 0,-1-2 0,22-41 0,-25 39 0,46-60 0,-38 58 0,-2-2 0,-1-1 0,32-72 0,12-10-1365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5:44.775"/>
    </inkml:context>
    <inkml:brush xml:id="br0">
      <inkml:brushProperty name="width" value="0.2" units="cm"/>
      <inkml:brushProperty name="height" value="0.2" units="cm"/>
    </inkml:brush>
  </inkml:definitions>
  <inkml:trace contextRef="#ctx0" brushRef="#br0">1 332 24575,'17'0'0,"17"0"0,34-4 0,-56 2 0,0 0 0,0-1 0,0 0 0,-1-1 0,1 0 0,14-8 0,113-63 0,160-115 0,-297 189 0,5-4 0,0 0 0,0 1 0,0-1 0,0 2 0,10-5 0,-16 8 0,0-1 0,0 1 0,0 0 0,1 0 0,-1 0 0,0-1 0,0 1 0,1 0 0,-1 0 0,0 1 0,0-1 0,0 0 0,1 0 0,-1 1 0,0-1 0,0 0 0,2 2 0,-2-1 0,0 0 0,0 0 0,0 0 0,0 0 0,0 0 0,0 1 0,0-1 0,0 0 0,-1 1 0,1-1 0,0 0 0,-1 1 0,0-1 0,1 1 0,-1-1 0,0 1 0,1-1 0,-1 2 0,2 28 0,-1 0 0,-4 32 0,1-28 0,4 48 0,10 54 137,50 353-1639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5:57.638"/>
    </inkml:context>
    <inkml:brush xml:id="br0">
      <inkml:brushProperty name="width" value="0.2" units="cm"/>
      <inkml:brushProperty name="height" value="0.2" units="cm"/>
    </inkml:brush>
  </inkml:definitions>
  <inkml:trace contextRef="#ctx0" brushRef="#br0">1 89 24575,'0'3'0,"0"1"0,1 0 0,0 0 0,0-1 0,0 1 0,1 0 0,-1-1 0,1 0 0,0 1 0,-1-1 0,5 5 0,29 34 0,-22-27 0,16 14 0,0 0 0,57 40 0,-47-39 0,48 48 0,-59-49 0,-2 1 0,-1 2 0,-1 1 0,20 37 0,-36-56 0,27 44 0,-32-54 0,-1 0 0,1-1 0,0 1 0,1-1 0,-1 0 0,0 0 0,1 0 0,0 0 0,0-1 0,0 1 0,6 2 0,-9-5 0,0 0 0,0 0 0,1 1 0,-1-1 0,0 0 0,1 0 0,-1 0 0,0-1 0,1 1 0,-1 0 0,0 0 0,0-1 0,1 1 0,-1-1 0,0 1 0,0-1 0,0 1 0,1-1 0,-1 0 0,0 1 0,0-1 0,0 0 0,0 0 0,0 0 0,-1 0 0,1 0 0,0 0 0,0 0 0,0 0 0,0-2 0,3-5 0,0 0 0,0 0 0,4-12 0,-5 12 0,30-82 0,129-294 0,-144 350-341,-1-1 0,-2 0-1,15-51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5:58.093"/>
    </inkml:context>
    <inkml:brush xml:id="br0">
      <inkml:brushProperty name="width" value="0.2" units="cm"/>
      <inkml:brushProperty name="height" value="0.2" units="cm"/>
    </inkml:brush>
  </inkml:definitions>
  <inkml:trace contextRef="#ctx0" brushRef="#br0">1 90 24575,'7'0'0,"9"0"0,10 0 0,4 0 0,7 0 0,5 0 0,6 0 0,5 0 0,5-7 0,4-3 0,1 1 0,-2-2 0,-1 1 0,-4-1 0,-4 1 0,-7-2 0,-7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8:26:18.902"/>
    </inkml:context>
    <inkml:brush xml:id="br0">
      <inkml:brushProperty name="width" value="0.2" units="cm"/>
      <inkml:brushProperty name="height" value="0.2" units="cm"/>
      <inkml:brushProperty name="color" value="#E71224"/>
    </inkml:brush>
  </inkml:definitions>
  <inkml:trace contextRef="#ctx0" brushRef="#br0">1 1 24575,'129'105'0,"315"240"-2949,762 449 0,347 58-1391,-951-531 2782,864 495-954,-1170-643 8629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5:58.625"/>
    </inkml:context>
    <inkml:brush xml:id="br0">
      <inkml:brushProperty name="width" value="0.2" units="cm"/>
      <inkml:brushProperty name="height" value="0.2" units="cm"/>
    </inkml:brush>
  </inkml:definitions>
  <inkml:trace contextRef="#ctx0" brushRef="#br0">0 1 24575,'0'10'0,"1"0"0,0 1 0,0-1 0,1 0 0,0 0 0,1 0 0,0 0 0,1 0 0,9 18 0,-9-22 0,0 0 0,0 0 0,1 0 0,0 0 0,0-1 0,0 0 0,1 0 0,0 0 0,0 0 0,0-1 0,0 0 0,1-1 0,-1 1 0,12 3 0,15 2 0,0-1 0,1-2 0,0-1 0,36 1 0,-32-4 0,-1 2 0,-1 2 0,41 11 0,-73-16 0,1 0 0,-1 1 0,0 0 0,1 0 0,-1 0 0,0 1 0,0-1 0,-1 1 0,1 0 0,0 0 0,-1 0 0,0 1 0,0-1 0,0 1 0,0 0 0,0 0 0,-1 0 0,0 0 0,3 7 0,-2-4 0,-2 0 0,1 1 0,-1-1 0,0 0 0,0 1 0,-1-1 0,0 1 0,0-1 0,-1 1 0,0-1 0,-3 11 0,-2 5 67,-2 0-1,0-1 0,-2 0 1,-14 24-1,-55 81-1067,62-101 305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6:11.428"/>
    </inkml:context>
    <inkml:brush xml:id="br0">
      <inkml:brushProperty name="width" value="0.2" units="cm"/>
      <inkml:brushProperty name="height" value="0.2" units="cm"/>
      <inkml:brushProperty name="color" value="#66CC00"/>
    </inkml:brush>
  </inkml:definitions>
  <inkml:trace contextRef="#ctx0" brushRef="#br0">2 73 24575,'-1'62'0,"0"-20"0,1-1 0,11 72 0,-1-64 0,26 69 0,-23-79 0,2-1 0,29 54 0,-36-79 0,0 0 0,2 0 0,-1-1 0,1 0 0,1 0 0,0-2 0,1 1 0,0-1 0,24 15 0,-22-17 0,1 0 0,0-1 0,0 0 0,0-1 0,1-1 0,0 0 0,0-1 0,0-1 0,0 0 0,1-1 0,26-1 0,-4-1 0,-19 1 0,0-1 0,0-1 0,-1-1 0,1-1 0,32-8 0,-47 9 0,1-1 0,-1 1 0,0-1 0,0-1 0,0 1 0,0-1 0,-1 0 0,1 0 0,-1 0 0,7-9 0,2-6 0,18-28 0,-21 30 0,-5 7 0,0 0 0,0 0 0,-1 0 0,-1-1 0,0 0 0,0 1 0,-1-1 0,1-12 0,0-12 0,-4-43 0,0 54 0,0 6 0,-2 1 0,0-1 0,-1 1 0,-7-21 0,5 18 0,1-1 0,-5-31 0,9-23 0,2 58 0,-1 0 0,0-1 0,-2 1 0,-5-28 0,4 35-94,-1 0 0,0 0 1,0 1-1,-1-1 0,-8-10 0,7 10-708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6:12.036"/>
    </inkml:context>
    <inkml:brush xml:id="br0">
      <inkml:brushProperty name="width" value="0.2" units="cm"/>
      <inkml:brushProperty name="height" value="0.2" units="cm"/>
      <inkml:brushProperty name="color" value="#66CC00"/>
    </inkml:brush>
  </inkml:definitions>
  <inkml:trace contextRef="#ctx0" brushRef="#br0">0 25 24575,'0'1'0,"1"0"0,-1-1 0,0 1 0,1 0 0,-1-1 0,0 1 0,1 0 0,-1-1 0,1 1 0,-1 0 0,1-1 0,-1 1 0,1-1 0,-1 1 0,1-1 0,0 1 0,-1-1 0,1 0 0,0 1 0,1 0 0,17 6 0,-17-6 0,18 5 0,0 0 0,0-2 0,0-1 0,30 2 0,-10-4 0,52-4 0,40-20 0,-53 7 0,-59 12 83,5 1-566,-1-2 1,37-12-1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6:12.619"/>
    </inkml:context>
    <inkml:brush xml:id="br0">
      <inkml:brushProperty name="width" value="0.2" units="cm"/>
      <inkml:brushProperty name="height" value="0.2" units="cm"/>
      <inkml:brushProperty name="color" value="#66CC00"/>
    </inkml:brush>
  </inkml:definitions>
  <inkml:trace contextRef="#ctx0" brushRef="#br0">0 1 24575,'1'2'0,"-1"0"0,1 0 0,-1 0 0,1 0 0,0 1 0,0-1 0,0 0 0,0 0 0,0-1 0,0 1 0,0 0 0,1 0 0,-1-1 0,1 1 0,-1 0 0,1-1 0,0 0 0,0 1 0,-1-1 0,1 0 0,0 0 0,3 1 0,8 4 0,-1 0 0,20 5 0,-19-7 0,43 15 0,5 2 0,63 29 0,-106-41 0,-1 0 0,0 1 0,-1 1 0,0 1 0,0 0 0,-1 1 0,25 29 0,-36-37 0,0 0 0,0 1 0,0-1 0,-1 1 0,0 0 0,-1 0 0,1 0 0,-1 1 0,0-1 0,-1 0 0,1 1 0,-1-1 0,0 1 0,-1 0 0,0-1 0,0 1 0,0 0 0,-1-1 0,0 1 0,0-1 0,-3 8 0,-1-1 0,0-1 0,0 0 0,-1 1 0,-1-2 0,0 1 0,-1-1 0,0 0 0,0-1 0,-14 13 0,10-11 66,2-2-352,-1 0 0,2 1-1,-1 0 1,-14 25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7:33.745"/>
    </inkml:context>
    <inkml:brush xml:id="br0">
      <inkml:brushProperty name="width" value="0.05" units="cm"/>
      <inkml:brushProperty name="height" value="0.05" units="cm"/>
      <inkml:brushProperty name="color" value="#E71224"/>
    </inkml:brush>
  </inkml:definitions>
  <inkml:trace contextRef="#ctx0" brushRef="#br0">86 217 24575,'1'25'0,"1"0"0,2-1 0,0 1 0,2-1 0,1 0 0,16 40 0,-9-20 0,-1 0 0,-2 1 0,-3 0 0,-1 1 0,-3 0 0,-1 81 0,-6-107 0,0 1 0,-1-1 0,-1 0 0,-1 0 0,0-1 0,-13 26 0,14-33 0,5-12 0,0 1 0,-1-1 0,1 1 0,0 0 0,0-1 0,0 1 0,-1-1 0,1 1 0,0-1 0,0 1 0,-1-1 0,1 1 0,0-1 0,-1 1 0,1-1 0,-1 1 0,1-1 0,-1 1 0,1-1 0,-1 0 0,1 1 0,-1-1 0,0 1 0,-4-13 0,3-30 0,2 38 0,1-35 0,0 26 0,-1 0 0,0 0 0,0 0 0,-2 0 0,1 0 0,-2 0 0,0 0 0,-5-14 0,-3 1 0,-53-134 0,56 134 0,0-1 0,2-1 0,1 1 0,-2-32 0,6 35 0,0 0 0,2 0 0,1 1 0,9-47 0,-8 58 0,1-1 0,0 1 0,1 0 0,1 1 0,0-1 0,0 1 0,1 0 0,1 1 0,0-1 0,16-16 0,-10 14 0,2 0 0,-1 1 0,1 1 0,1 0 0,0 1 0,0 1 0,1 1 0,0 0 0,1 1 0,0 1 0,35-6 0,-42 10 0,0 0 0,0 1 0,0 1 0,0-1 0,1 2 0,-1 0 0,0 1 0,0 0 0,0 0 0,0 1 0,0 1 0,-1 0 0,0 1 0,1 0 0,-2 1 0,1 0 0,-1 0 0,0 1 0,0 1 0,9 8 0,-9-6 0,-1 1 0,0 0 0,0 1 0,-1 0 0,0 0 0,-1 0 0,-1 1 0,0 0 0,-1 0 0,0 1 0,-1 0 0,0 0 0,2 23 0,-5-26 0,0 0 0,-1-1 0,-1 1 0,0-1 0,0 1 0,-1-1 0,0 0 0,-1 1 0,0-1 0,-1 0 0,0-1 0,0 1 0,-1-1 0,-1 1 0,1-2 0,-1 1 0,-1 0 0,0-1 0,-8 8 0,-1-3 0,0 0 0,-1-1 0,0 0 0,-1-2 0,0 0 0,-1-1 0,0-1 0,0 0 0,-1-2 0,0 0 0,0-2 0,0 0 0,-38 2 0,22-8 0,34 2 0,0-1 0,1 1 0,-1-1 0,0 0 0,1 1 0,-1-1 0,0 0 0,1 0 0,-1 0 0,1 0 0,-1 0 0,1 0 0,0 0 0,0-1 0,-1 1 0,-1-3 0,3 3 0,0 0 0,-1 1 0,1-1 0,0 0 0,0 0 0,0 1 0,-1-1 0,1 0 0,0 0 0,0 1 0,0-1 0,0 0 0,0 0 0,0 1 0,1-1 0,-1 0 0,0 0 0,0 1 0,0-1 0,1 0 0,-1 1 0,0-1 0,1 0 0,-1 1 0,1-1 0,-1 0 0,1 1 0,-1-1 0,1 1 0,-1-1 0,1 1 0,-1-1 0,1 1 0,0-1 0,-1 1 0,1 0 0,0-1 0,-1 1 0,1 0 0,0 0 0,1-1 0,3-1 0,-1 1 0,1-1 0,0 1 0,10-2 0,0 2 0,0 1 0,0 1 0,-1 0 0,1 0 0,0 2 0,-1 0 0,1 1 0,-1 0 0,0 1 0,0 0 0,0 1 0,-1 1 0,0 0 0,-1 1 0,24 19 0,-9-4 0,-1 1 0,-1 1 0,-2 1 0,0 2 0,30 48 0,-42-58 74,25 34 168,-33-48-410,0 0 0,1 0 0,-1-1 0,1 1 0,0-1-1,0 0 1,0 0 0,1-1 0,7 5 0,4-2-6658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7:34.435"/>
    </inkml:context>
    <inkml:brush xml:id="br0">
      <inkml:brushProperty name="width" value="0.05" units="cm"/>
      <inkml:brushProperty name="height" value="0.05" units="cm"/>
      <inkml:brushProperty name="color" value="#E71224"/>
    </inkml:brush>
  </inkml:definitions>
  <inkml:trace contextRef="#ctx0" brushRef="#br0">1 1 24575,'1'41'0,"2"0"0,2-1 0,1 1 0,15 48 0,-7-27 0,-2 1 0,6 103 0,-13 127 0,-5-144 0,1-164 0,0 0 0,1 0 0,0 1 0,8-23 0,24-58 0,-19 61 0,2 0 0,1 1 0,1 1 0,2 1 0,1 1 0,2 0 0,0 2 0,2 1 0,34-27 0,-52 47 0,1 1 0,0-1 0,0 1 0,18-7 0,-27 12 0,1 1 0,-1 0 0,1-1 0,-1 1 0,1 0 0,0 0 0,-1-1 0,1 1 0,-1 0 0,1 0 0,0 0 0,-1 0 0,1 0 0,0 0 0,-1 0 0,1 0 0,-1 0 0,1 0 0,0 0 0,-1 1 0,1-1 0,-1 0 0,1 0 0,1 1 0,-2 0 0,0-1 0,1 1 0,-1-1 0,0 1 0,0 0 0,0-1 0,1 1 0,-1 0 0,0-1 0,0 1 0,0 0 0,0-1 0,0 1 0,0 0 0,0-1 0,0 1 0,0 0 0,-1 1 0,-13 34 0,12-32 0,-56 133 0,52-120 0,0-1 0,1 1 0,1-1 0,1 1 0,0 0 0,0 25 0,3-32 0,0-1 0,0 0 0,1 1 0,1-1 0,-1 0 0,1 0 0,1 0 0,0 0 0,0-1 0,1 1 0,0-1 0,0 1 0,9 10 0,-3-7 0,1-1 0,0 0 0,0-1 0,1-1 0,0 1 0,1-2 0,0 0 0,0 0 0,27 9 0,-15-7 0,1-2 0,0-1 0,1-1 0,46 5 0,-67-10-136,1-1-1,-1 0 1,0 0-1,1-1 1,-1 1-1,0-1 1,1-1-1,-1 1 0,6-3 1,16-10-6690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7:34.823"/>
    </inkml:context>
    <inkml:brush xml:id="br0">
      <inkml:brushProperty name="width" value="0.05" units="cm"/>
      <inkml:brushProperty name="height" value="0.05" units="cm"/>
      <inkml:brushProperty name="color" value="#E71224"/>
    </inkml:brush>
  </inkml:definitions>
  <inkml:trace contextRef="#ctx0" brushRef="#br0">301 0 24575,'-7'1'0,"1"0"0,-1 0 0,1 1 0,-1 0 0,1 0 0,0 0 0,-1 1 0,1 0 0,1 0 0,-1 1 0,0 0 0,1 0 0,0 0 0,-10 10 0,-3 4 0,1 2 0,-22 31 0,23-27 0,2 2 0,1-1 0,0 2 0,2 0 0,1 0 0,1 1 0,2 0 0,-5 29 0,2 18 0,-1 142 0,11-181 0,1 0 0,3 0 0,12 59 0,-10-72 0,1-1 0,1 0 0,0-1 0,2 1 0,1-2 0,23 35 0,-20-35 49,1-2 0,1 0 0,0 0-1,1-2 1,1 0 0,24 16 0,-27-22-239,1-1 0,-1-1 1,2 0-1,-1-1 0,1-1 1,0 0-1,1-1 1,31 4-1,-10-5-6636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7:35.250"/>
    </inkml:context>
    <inkml:brush xml:id="br0">
      <inkml:brushProperty name="width" value="0.05" units="cm"/>
      <inkml:brushProperty name="height" value="0.05" units="cm"/>
      <inkml:brushProperty name="color" value="#E71224"/>
    </inkml:brush>
  </inkml:definitions>
  <inkml:trace contextRef="#ctx0" brushRef="#br0">1 387 24575,'0'18'0,"2"-1"0,0 0 0,1 0 0,0 0 0,11 29 0,40 77 0,-35-84 0,24 73 0,-40-92 0,-3-20 0,0 0 0,0 1 0,0-1 0,0 0 0,0 0 0,0 0 0,0 0 0,0 0 0,0 0 0,0 1 0,0-1 0,0 0 0,0 0 0,0 0 0,0 0 0,0 0 0,0 0 0,0 0 0,0 0 0,-1 0 0,1 1 0,0-1 0,0 0 0,0 0 0,0 0 0,0 0 0,0 0 0,0 0 0,-1 0 0,1 0 0,0 0 0,0 0 0,0 0 0,0 0 0,0 0 0,0 0 0,-1 0 0,1 0 0,0 0 0,0 0 0,0 0 0,0 0 0,0 0 0,0 0 0,0 0 0,-1 0 0,1 0 0,0 0 0,0 0 0,0 0 0,0 0 0,0-1 0,0 1 0,0 0 0,-1 0 0,1 0 0,0 0 0,0 0 0,-3-4 0,-1 1 0,1-1 0,0 0 0,1 0 0,-5-8 0,-6-12 0,2 0 0,1-1 0,1-1 0,1 0 0,1 0 0,1-1 0,1 1 0,2-1 0,1 0 0,1 0 0,1-1 0,6-44 0,-3 49 0,1 1 0,1 0 0,1 0 0,1 1 0,1-1 0,1 2 0,1-1 0,0 1 0,2 1 0,0 0 0,1 0 0,1 1 0,1 1 0,0 0 0,28-22 0,-34 32 0,1 0 0,0 1 0,1 0 0,-1 1 0,1 0 0,0 1 0,0 0 0,0 0 0,1 1 0,12-1 0,-15 3 0,-1 0 0,1 1 0,-1 0 0,0 0 0,1 1 0,-1 0 0,1 1 0,-1-1 0,0 2 0,0-1 0,0 1 0,0 0 0,-1 1 0,14 7 0,-4 3 0,-1-1 0,0 2 0,-1 0 0,-1 1 0,0 0 0,-1 1 0,-1 1 0,0 0 0,10 22 0,0 6 0,-3 1 0,25 84 0,-35-97-227,-2 1-1,-1 0 1,-2 0-1,-1 1 1,-3 66-1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7:35.580"/>
    </inkml:context>
    <inkml:brush xml:id="br0">
      <inkml:brushProperty name="width" value="0.05" units="cm"/>
      <inkml:brushProperty name="height" value="0.05" units="cm"/>
      <inkml:brushProperty name="color" value="#E71224"/>
    </inkml:brush>
  </inkml:definitions>
  <inkml:trace contextRef="#ctx0" brushRef="#br0">9 30 24575,'-4'0'0,"-1"4"0,8 1 0,13-1 0,9 0 0,10-1 0,6-2 0,8-7 0,5-3 0,2-4 0,1 1 0,-8 2-8191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7:35.952"/>
    </inkml:context>
    <inkml:brush xml:id="br0">
      <inkml:brushProperty name="width" value="0.05" units="cm"/>
      <inkml:brushProperty name="height" value="0.05" units="cm"/>
      <inkml:brushProperty name="color" value="#E71224"/>
    </inkml:brush>
  </inkml:definitions>
  <inkml:trace contextRef="#ctx0" brushRef="#br0">0 1 24575,'3'0'0,"1"1"0,-1 0 0,0 0 0,0 0 0,0 0 0,0 0 0,0 1 0,0-1 0,-1 1 0,1 0 0,0-1 0,-1 2 0,5 3 0,0 0 0,38 31 0,-2 3 0,-1 1 0,-2 2 0,-2 2 0,-2 1 0,-2 2 0,33 63 0,-45-69 0,-1 2 0,-3 0 0,-1 1 0,-3 1 0,-2 1 0,-1 0 0,-3 0 0,-1 1 0,-1 60 0,-9 94-1365,2-179-5461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1:27.571"/>
    </inkml:context>
    <inkml:brush xml:id="br0">
      <inkml:brushProperty name="width" value="0.2" units="cm"/>
      <inkml:brushProperty name="height" value="0.2" units="cm"/>
      <inkml:brushProperty name="color" value="#E71224"/>
    </inkml:brush>
  </inkml:definitions>
  <inkml:trace contextRef="#ctx0" brushRef="#br0">1 7701 24575,'1'-3'0,"0"1"0,0 0 0,1 0 0,-1 0 0,1 0 0,-1 0 0,1 0 0,0 0 0,0 0 0,3-1 0,1-3 0,29-25 0,2 2 0,0 2 0,52-29 0,-61 39 0,191-117-469,456-289-2514,779-410-3514,-928 567 4779,480-247-1222,1162-609 1174,187-84 1756,-285 170 10,-216 112 0,-150 90 674,-1343 672 1266,-227 104 3638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7:36.288"/>
    </inkml:context>
    <inkml:brush xml:id="br0">
      <inkml:brushProperty name="width" value="0.05" units="cm"/>
      <inkml:brushProperty name="height" value="0.05" units="cm"/>
      <inkml:brushProperty name="color" value="#E71224"/>
    </inkml:brush>
  </inkml:definitions>
  <inkml:trace contextRef="#ctx0" brushRef="#br0">0 1 24575,'0'3'0,"8"2"0,12-1 0,10 0 0,8-2 0,8 0 0,3-1 0,1-1 0,-2 0 0,-1 0 0,-1-4 0,-5-1 0,-10 1-8191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7:36.607"/>
    </inkml:context>
    <inkml:brush xml:id="br0">
      <inkml:brushProperty name="width" value="0.05" units="cm"/>
      <inkml:brushProperty name="height" value="0.05" units="cm"/>
      <inkml:brushProperty name="color" value="#E71224"/>
    </inkml:brush>
  </inkml:definitions>
  <inkml:trace contextRef="#ctx0" brushRef="#br0">0 1 24575,'0'3'0,"0"6"0,7 0 0,10-1 0,12-2 0,6-1 0,3-3 0,-1-1 0,1 0 0,-3-5 0,-8-1-8191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7:36.961"/>
    </inkml:context>
    <inkml:brush xml:id="br0">
      <inkml:brushProperty name="width" value="0.05" units="cm"/>
      <inkml:brushProperty name="height" value="0.05" units="cm"/>
      <inkml:brushProperty name="color" value="#E71224"/>
    </inkml:brush>
  </inkml:definitions>
  <inkml:trace contextRef="#ctx0" brushRef="#br0">0 708 24575,'6'0'0,"-1"1"0,0 0 0,0 0 0,0 0 0,7 3 0,-7-2 0,0 0 0,-1-1 0,1 0 0,0 0 0,0 0 0,0 0 0,5-1 0,-2-1 0,-1 0 0,1-1 0,-1 0 0,0 0 0,0-1 0,0 0 0,9-5 0,45-30 0,-51 31 0,14-9 0,-2-1 0,0-1 0,-1-1 0,23-26 0,-33 31 0,0 0 0,-1 0 0,-1-1 0,0 0 0,-1-1 0,0 0 0,9-33 0,-6-1 0,-2 0 0,-2 0 0,-3 0 0,-3-87 0,-8 99 0,-1 24 0,7 14 0,1 0 0,-1-1 0,1 1 0,0 0 0,-1 0 0,1 0 0,-1 0 0,1 0 0,0 0 0,-1 0 0,1 1 0,-1-1 0,1 0 0,0 0 0,-1 0 0,1 0 0,0 0 0,-1 1 0,1-1 0,0 0 0,-1 0 0,1 0 0,0 1 0,-1-1 0,1 0 0,0 1 0,0-1 0,-1 0 0,1 1 0,0-1 0,0 0 0,-1 1 0,1-1 0,0 0 0,0 1 0,0 0 0,-3 3 0,1 2 0,0-1 0,0 0 0,0 0 0,1 1 0,0-1 0,-1 10 0,-1 44 0,3-39 0,-1 86 0,19 162 0,2-63 0,-13-105 0,31 147 0,-37-243 10,0 3-135,0 0 0,1-1 0,0 1 0,0-1 0,0 0 0,1 0 0,0 0 0,0 0 0,1 0 0,5 6 0,3 0-6701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4:00.360"/>
    </inkml:context>
    <inkml:brush xml:id="br0">
      <inkml:brushProperty name="width" value="0.2" units="cm"/>
      <inkml:brushProperty name="height" value="0.2" units="cm"/>
      <inkml:brushProperty name="color" value="#004F8B"/>
    </inkml:brush>
  </inkml:definitions>
  <inkml:trace contextRef="#ctx0" brushRef="#br0">0 833 24575,'10'0'0,"0"-1"0,-1 0 0,1 0 0,0-1 0,-1-1 0,0 1 0,1-1 0,-1-1 0,0 0 0,-1 0 0,13-8 0,-8 3 0,-2 0 0,1-1 0,-2 0 0,1-1 0,-1 0 0,15-22 0,-2-4 0,-3-2 0,0 0 0,-3-1 0,14-46 0,3-9 0,43-137 0,-74 215 0,3-32 0,-5 33 0,1 1 0,3-16 0,-2 25 0,-1 7 0,1 15 0,0 25 0,-1-15 0,0 0 0,2 0 0,11 42 0,32 77 0,-24-80 0,54 147 0,44 150 0,-114-333 119,-1-6-614,0 0 1,3 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4:06.725"/>
    </inkml:context>
    <inkml:brush xml:id="br0">
      <inkml:brushProperty name="width" value="0.2" units="cm"/>
      <inkml:brushProperty name="height" value="0.2" units="cm"/>
      <inkml:brushProperty name="color" value="#004F8B"/>
    </inkml:brush>
  </inkml:definitions>
  <inkml:trace contextRef="#ctx0" brushRef="#br0">14 577 24575,'-7'17'0,"7"-16"0,-1 0 0,0-1 0,1 1 0,-1 0 0,1-1 0,-1 1 0,1 0 0,0 0 0,-1-1 0,1 1 0,0 0 0,-1 0 0,1-1 0,0 1 0,0 0 0,0 0 0,0 0 0,0 0 0,0 0 0,0-1 0,0 1 0,0 0 0,0 0 0,0 0 0,0 0 0,1-1 0,-1 1 0,0 0 0,1 0 0,-1-1 0,0 1 0,1 0 0,-1 0 0,1-1 0,-1 1 0,1 0 0,0-1 0,-1 1 0,1-1 0,0 1 0,-1-1 0,1 1 0,1 0 0,1 0 0,1 0 0,0 0 0,0 0 0,-1 0 0,1 0 0,0-1 0,0 1 0,0-1 0,0 0 0,0-1 0,0 1 0,0-1 0,0 1 0,-1-1 0,6-2 0,10-3 0,30-13 0,-43 16 0,46-21 0,71-44 0,-93 49 0,-1-2 0,0-1 0,38-39 0,-58 51 0,-1 0 0,-1 0 0,1 0 0,-2-1 0,0 0 0,0 0 0,-1 0 0,0-1 0,-1 0 0,0 0 0,3-22 0,-2-5 0,-2-1 0,-3-55 0,0 83 0,0 8 0,0 2 0,-1-1 0,1 1 0,0-1 0,0 1 0,0-1 0,0 1 0,1-1 0,-1 1 0,1-1 0,-1 1 0,1 0 0,0-1 0,0 1 0,0 0 0,2-3 0,-3 6 0,1 0 0,0 0 0,0 0 0,-1 0 0,1 0 0,-1 0 0,1 0 0,-1 0 0,1 0 0,-1 0 0,1 0 0,-1 0 0,0 0 0,0 0 0,0 0 0,0 1 0,0 1 0,8 135 0,-2-17 0,43 173 0,-39-241 0,-2 0 0,1 59 0,-7 108 0,-3-153 0,0-45-273,0 0 0,-1 0 0,-1 0 0,-10 36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4:07.886"/>
    </inkml:context>
    <inkml:brush xml:id="br0">
      <inkml:brushProperty name="width" value="0.2" units="cm"/>
      <inkml:brushProperty name="height" value="0.2" units="cm"/>
      <inkml:brushProperty name="color" value="#004F8B"/>
    </inkml:brush>
  </inkml:definitions>
  <inkml:trace contextRef="#ctx0" brushRef="#br0">195 0 24575,'-3'1'0,"1"-1"0,-1 1 0,1 0 0,-1 0 0,1 0 0,0 0 0,-1 0 0,1 0 0,0 1 0,0-1 0,0 1 0,0 0 0,0-1 0,0 1 0,0 0 0,0 0 0,1 0 0,-3 4 0,-24 44 0,27-49 0,-21 51 0,3 2 0,1 1 0,-12 75 0,27-117 0,-8 45 0,2 1 0,3 0 0,3 0 0,2 0 0,7 66 0,-4-113 0,-1 1 0,2 0 0,-1-1 0,2 0 0,0 1 0,0-1 0,1-1 0,1 1 0,0-1 0,8 12 0,-9-16 0,1 1 0,1-1 0,-1 0 0,1-1 0,1 0 0,-1 0 0,1 0 0,0-1 0,0 0 0,1-1 0,-1 0 0,1 0 0,0 0 0,11 2 0,-8-4 0,1 1 0,-1-1 0,1-1 0,-1 0 0,1-1 0,0 0 0,-1-1 0,1-1 0,0 0 0,-1 0 0,0-1 0,20-8 0,-22 7 0,0-1 0,0 0 0,-1 0 0,0-1 0,0-1 0,0 1 0,-1-1 0,0-1 0,0 1 0,-1-2 0,0 1 0,0-1 0,-1 0 0,10-19 0,-13 24 0,-1-1 0,0 0 0,-1 1 0,1-1 0,-1 0 0,0 0 0,0 0 0,0 1 0,-1-1 0,0 0 0,0-8 0,-4 6 0,0 12 0,-1 13 0,-41 364 0,41-192 0,-3-155-1365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4:09.510"/>
    </inkml:context>
    <inkml:brush xml:id="br0">
      <inkml:brushProperty name="width" value="0.2" units="cm"/>
      <inkml:brushProperty name="height" value="0.2" units="cm"/>
      <inkml:brushProperty name="color" value="#004F8B"/>
    </inkml:brush>
  </inkml:definitions>
  <inkml:trace contextRef="#ctx0" brushRef="#br0">150 1 24575,'-31'121'-127,"-27"127"-601,4 311-249,47 5-510,7-487 1252,3 1303-884,-2-1287 837,4 0 0,4-1-1,4 0 1,5-1 0,38 122-1,-17-102-1541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4:10.470"/>
    </inkml:context>
    <inkml:brush xml:id="br0">
      <inkml:brushProperty name="width" value="0.2" units="cm"/>
      <inkml:brushProperty name="height" value="0.2" units="cm"/>
      <inkml:brushProperty name="color" value="#004F8B"/>
    </inkml:brush>
  </inkml:definitions>
  <inkml:trace contextRef="#ctx0" brushRef="#br0">1 0 24575,'28'34'0,"0"1"0,-3 0 0,28 51 0,-27-43 0,41 70-20,-6 3 0,-4 2 0,-6 3-1,-5 2 1,43 181 0,-55-136-695,22 306 0,-40 175 106,-21-478 609,-7 0 0,-8-1 0,-7 0 0,-60 205 0,71-317 12,-96 326-1506,93-323-3055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09:25:11.824"/>
    </inkml:context>
    <inkml:brush xml:id="br0">
      <inkml:brushProperty name="width" value="0.2" units="cm"/>
      <inkml:brushProperty name="height" value="0.2" units="cm"/>
      <inkml:brushProperty name="color" value="#004F8B"/>
      <inkml:brushProperty name="ignorePressure" value="1"/>
    </inkml:brush>
  </inkml:definitions>
  <inkml:trace contextRef="#ctx0" brushRef="#br0">0 1,'0'9636,"0"-9652,0-2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09:25:26.169"/>
    </inkml:context>
    <inkml:brush xml:id="br0">
      <inkml:brushProperty name="width" value="0.2" units="cm"/>
      <inkml:brushProperty name="height" value="0.2" units="cm"/>
      <inkml:brushProperty name="color" value="#004F8B"/>
      <inkml:brushProperty name="ignorePressure" value="1"/>
    </inkml:brush>
  </inkml:definitions>
  <inkml:trace contextRef="#ctx0" brushRef="#br0">0 0,'15026'0,"-15022"0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1:28.612"/>
    </inkml:context>
    <inkml:brush xml:id="br0">
      <inkml:brushProperty name="width" value="0.2" units="cm"/>
      <inkml:brushProperty name="height" value="0.2" units="cm"/>
      <inkml:brushProperty name="color" value="#E71224"/>
    </inkml:brush>
  </inkml:definitions>
  <inkml:trace contextRef="#ctx0" brushRef="#br0">1 1 24575,'609'208'-1720,"-15"31"-492,292 144-693,475 191-1071,-57-85 507,-296-114 1477,-776-287 1947,1173 440-46,13-36 118,967 238-27,-1997-614 0,-364-109-1,1506 438-340,0-61 2048,-1174-309 5120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5:33.368"/>
    </inkml:context>
    <inkml:brush xml:id="br0">
      <inkml:brushProperty name="width" value="0.2" units="cm"/>
      <inkml:brushProperty name="height" value="0.2" units="cm"/>
      <inkml:brushProperty name="color" value="#66CC00"/>
    </inkml:brush>
  </inkml:definitions>
  <inkml:trace contextRef="#ctx0" brushRef="#br0">1 1249 24575,'4'-1'0,"0"-1"0,-1 0 0,1 0 0,0 0 0,0 0 0,-1-1 0,0 1 0,1-1 0,-1 0 0,0 0 0,0 0 0,3-5 0,3-2 0,11-11 0,-1-1 0,-1-1 0,-1-1 0,-1 0 0,22-48 0,69-116 0,-89 164 0,0 1 0,2 0 0,42-36 0,-11 11 0,1-18 0,-35 46 0,152-165 0,16-10 0,-151 162 103,6-5-837,62-77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5:34.078"/>
    </inkml:context>
    <inkml:brush xml:id="br0">
      <inkml:brushProperty name="width" value="0.2" units="cm"/>
      <inkml:brushProperty name="height" value="0.2" units="cm"/>
      <inkml:brushProperty name="color" value="#66CC00"/>
    </inkml:brush>
  </inkml:definitions>
  <inkml:trace contextRef="#ctx0" brushRef="#br0">1 139 24575,'-1'2'0,"1"1"0,0-1 0,0 0 0,1 0 0,-1 0 0,0 1 0,1-1 0,-1 0 0,1 0 0,0 0 0,0 0 0,-1 0 0,2 0 0,-1 0 0,0 0 0,0 0 0,0-1 0,1 1 0,-1 0 0,1-1 0,0 1 0,-1-1 0,1 1 0,0-1 0,0 0 0,0 0 0,0 0 0,0 0 0,0 0 0,0 0 0,0-1 0,0 1 0,0-1 0,0 1 0,3-1 0,9 4 0,1-2 0,-1 0 0,1 0 0,0-1 0,-1-1 0,1-1 0,0 0 0,0-1 0,-1 0 0,20-6 0,-1-3 0,-1-2 0,0-1 0,39-23 0,122-74 0,-192 110 0,0 1 0,0-1 0,0 1 0,0-1 0,0 1 0,0-1 0,0 1 0,0-1 0,0 1 0,0 0 0,0-1 0,0 1 0,1 0 0,-1 0 0,0 0 0,0 0 0,0 0 0,0 0 0,1 1 0,-1-1 0,0 0 0,0 0 0,0 1 0,1 0 0,0 0 0,-1 0 0,0 0 0,0 0 0,0 1 0,1-1 0,-1 0 0,0 1 0,-1-1 0,1 1 0,0-1 0,0 1 0,-1 0 0,1-1 0,0 3 0,1 9 0,0-1 0,0 1 0,-2 20 0,0-24 0,-1 333 291,-1-119-1947</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5:57.638"/>
    </inkml:context>
    <inkml:brush xml:id="br0">
      <inkml:brushProperty name="width" value="0.2" units="cm"/>
      <inkml:brushProperty name="height" value="0.2" units="cm"/>
    </inkml:brush>
  </inkml:definitions>
  <inkml:trace contextRef="#ctx0" brushRef="#br0">1 89 24575,'0'3'0,"0"1"0,1 0 0,0 0 0,0-1 0,0 1 0,1 0 0,-1-1 0,1 0 0,0 1 0,-1-1 0,5 5 0,29 34 0,-22-27 0,16 14 0,0 0 0,57 40 0,-47-39 0,48 48 0,-59-49 0,-2 1 0,-1 2 0,-1 1 0,20 37 0,-36-56 0,27 44 0,-32-54 0,-1 0 0,1-1 0,0 1 0,1-1 0,-1 0 0,0 0 0,1 0 0,0 0 0,0-1 0,0 1 0,6 2 0,-9-5 0,0 0 0,0 0 0,1 1 0,-1-1 0,0 0 0,1 0 0,-1 0 0,0-1 0,1 1 0,-1 0 0,0 0 0,0-1 0,1 1 0,-1-1 0,0 1 0,0-1 0,0 1 0,1-1 0,-1 0 0,0 1 0,0-1 0,0 0 0,0 0 0,0 0 0,-1 0 0,1 0 0,0 0 0,0 0 0,0 0 0,0-2 0,3-5 0,0 0 0,0 0 0,4-12 0,-5 12 0,30-82 0,129-294 0,-144 350-341,-1-1 0,-2 0-1,15-51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5:58.093"/>
    </inkml:context>
    <inkml:brush xml:id="br0">
      <inkml:brushProperty name="width" value="0.2" units="cm"/>
      <inkml:brushProperty name="height" value="0.2" units="cm"/>
    </inkml:brush>
  </inkml:definitions>
  <inkml:trace contextRef="#ctx0" brushRef="#br0">1 90 24575,'7'0'0,"9"0"0,10 0 0,4 0 0,7 0 0,5 0 0,6 0 0,5 0 0,5-7 0,4-3 0,1 1 0,-2-2 0,-1 1 0,-4-1 0,-4 1 0,-7-2 0,-7 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5:58.625"/>
    </inkml:context>
    <inkml:brush xml:id="br0">
      <inkml:brushProperty name="width" value="0.2" units="cm"/>
      <inkml:brushProperty name="height" value="0.2" units="cm"/>
    </inkml:brush>
  </inkml:definitions>
  <inkml:trace contextRef="#ctx0" brushRef="#br0">0 1 24575,'0'10'0,"1"0"0,0 1 0,0-1 0,1 0 0,0 0 0,1 0 0,0 0 0,1 0 0,9 18 0,-9-22 0,0 0 0,0 0 0,1 0 0,0 0 0,0-1 0,0 0 0,1 0 0,0 0 0,0 0 0,0-1 0,0 0 0,1-1 0,-1 1 0,12 3 0,15 2 0,0-1 0,1-2 0,0-1 0,36 1 0,-32-4 0,-1 2 0,-1 2 0,41 11 0,-73-16 0,1 0 0,-1 1 0,0 0 0,1 0 0,-1 0 0,0 1 0,0-1 0,-1 1 0,1 0 0,0 0 0,-1 0 0,0 1 0,0-1 0,0 1 0,0 0 0,0 0 0,-1 0 0,0 0 0,3 7 0,-2-4 0,-2 0 0,1 1 0,-1-1 0,0 0 0,0 1 0,-1-1 0,0 1 0,0-1 0,-1 1 0,0-1 0,-3 11 0,-2 5 67,-2 0-1,0-1 0,-2 0 1,-14 24-1,-55 81-1067,62-101 305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6:11.428"/>
    </inkml:context>
    <inkml:brush xml:id="br0">
      <inkml:brushProperty name="width" value="0.2" units="cm"/>
      <inkml:brushProperty name="height" value="0.2" units="cm"/>
      <inkml:brushProperty name="color" value="#66CC00"/>
    </inkml:brush>
  </inkml:definitions>
  <inkml:trace contextRef="#ctx0" brushRef="#br0">2 73 24575,'-1'62'0,"0"-20"0,1-1 0,11 72 0,-1-64 0,26 69 0,-23-79 0,2-1 0,29 54 0,-36-79 0,0 0 0,2 0 0,-1-1 0,1 0 0,1 0 0,0-2 0,1 1 0,0-1 0,24 15 0,-22-17 0,1 0 0,0-1 0,0 0 0,0-1 0,1-1 0,0 0 0,0-1 0,0-1 0,0 0 0,1-1 0,26-1 0,-4-1 0,-19 1 0,0-1 0,0-1 0,-1-1 0,1-1 0,32-8 0,-47 9 0,1-1 0,-1 1 0,0-1 0,0-1 0,0 1 0,0-1 0,-1 0 0,1 0 0,-1 0 0,7-9 0,2-6 0,18-28 0,-21 30 0,-5 7 0,0 0 0,0 0 0,-1 0 0,-1-1 0,0 0 0,0 1 0,-1-1 0,1-12 0,0-12 0,-4-43 0,0 54 0,0 6 0,-2 1 0,0-1 0,-1 1 0,-7-21 0,5 18 0,1-1 0,-5-31 0,9-23 0,2 58 0,-1 0 0,0-1 0,-2 1 0,-5-28 0,4 35-94,-1 0 0,0 0 1,0 1-1,-1-1 0,-8-10 0,7 10-708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6:12.036"/>
    </inkml:context>
    <inkml:brush xml:id="br0">
      <inkml:brushProperty name="width" value="0.2" units="cm"/>
      <inkml:brushProperty name="height" value="0.2" units="cm"/>
      <inkml:brushProperty name="color" value="#66CC00"/>
    </inkml:brush>
  </inkml:definitions>
  <inkml:trace contextRef="#ctx0" brushRef="#br0">0 25 24575,'0'1'0,"1"0"0,-1-1 0,0 1 0,1 0 0,-1-1 0,0 1 0,1 0 0,-1-1 0,1 1 0,-1 0 0,1-1 0,-1 1 0,1-1 0,-1 1 0,1-1 0,0 1 0,-1-1 0,1 0 0,0 1 0,1 0 0,17 6 0,-17-6 0,18 5 0,0 0 0,0-2 0,0-1 0,30 2 0,-10-4 0,52-4 0,40-20 0,-53 7 0,-59 12 83,5 1-566,-1-2 1,37-12-1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6:12.619"/>
    </inkml:context>
    <inkml:brush xml:id="br0">
      <inkml:brushProperty name="width" value="0.2" units="cm"/>
      <inkml:brushProperty name="height" value="0.2" units="cm"/>
      <inkml:brushProperty name="color" value="#66CC00"/>
    </inkml:brush>
  </inkml:definitions>
  <inkml:trace contextRef="#ctx0" brushRef="#br0">0 1 24575,'1'2'0,"-1"0"0,1 0 0,-1 0 0,1 0 0,0 1 0,0-1 0,0 0 0,0 0 0,0-1 0,0 1 0,0 0 0,1 0 0,-1-1 0,1 1 0,-1 0 0,1-1 0,0 0 0,0 1 0,-1-1 0,1 0 0,0 0 0,3 1 0,8 4 0,-1 0 0,20 5 0,-19-7 0,43 15 0,5 2 0,63 29 0,-106-41 0,-1 0 0,0 1 0,-1 1 0,0 1 0,0 0 0,-1 1 0,25 29 0,-36-37 0,0 0 0,0 1 0,0-1 0,-1 1 0,0 0 0,-1 0 0,1 0 0,-1 1 0,0-1 0,-1 0 0,1 1 0,-1-1 0,0 1 0,-1 0 0,0-1 0,0 1 0,0 0 0,-1-1 0,0 1 0,0-1 0,-3 8 0,-1-1 0,0-1 0,0 0 0,-1 1 0,-1-2 0,0 1 0,-1-1 0,0 0 0,0-1 0,-14 13 0,10-11 66,2-2-352,-1 0 0,2 1-1,-1 0 1,-14 25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6:58.849"/>
    </inkml:context>
    <inkml:brush xml:id="br0">
      <inkml:brushProperty name="width" value="0.2" units="cm"/>
      <inkml:brushProperty name="height" value="0.2" units="cm"/>
      <inkml:brushProperty name="color" value="#004F8B"/>
    </inkml:brush>
  </inkml:definitions>
  <inkml:trace contextRef="#ctx0" brushRef="#br0">85 1 24575,'2'63'0,"-1"-24"0,-5 63 0,-2-71 0,-17 55 0,14-57 0,1 0 0,-5 34 0,-12 293 0,25-344 0,1 0 0,-1 0 0,2 0 0,0-1 0,0 1 0,6 16 0,-4-21 0,-1 0 0,1 1 0,0-1 0,0-1 0,1 1 0,0-1 0,1 1 0,-1-2 0,1 1 0,8 6 0,0-2 0,0 0 0,1-1 0,0-1 0,1 0 0,-1-1 0,1-1 0,1 0 0,27 6 0,-18-8 0,1 0 0,-1-2 0,0 0 0,53-5 0,-69 2 0,-1-1 0,1 1 0,0-2 0,-1 1 0,0-2 0,1 1 0,-1-1 0,0 0 0,-1-1 0,1 0 0,-1-1 0,0 0 0,0 0 0,9-10 0,-10 8 0,1-1 0,-2 0 0,1 0 0,-1-1 0,-1 0 0,0 0 0,0 0 0,-1 0 0,0-1 0,-1 0 0,0 0 0,2-14 0,-4 18 0,0-2 0,0-1 0,1 1 0,7-19 0,-9 27 0,0 0 0,1 0 0,-1 0 0,0 0 0,1 0 0,-1 0 0,1 0 0,0 0 0,-1 0 0,1 0 0,0 0 0,-1 0 0,1 0 0,0 0 0,0 1 0,0-1 0,0 0 0,0 1 0,0-1 0,0 0 0,0 1 0,0 0 0,0-1 0,0 1 0,0-1 0,0 1 0,1 0 0,-1 0 0,0 0 0,0 0 0,0 0 0,0 0 0,1 0 0,-1 0 0,0 0 0,0 0 0,0 1 0,0-1 0,0 0 0,0 1 0,0-1 0,2 2 0,0 0 0,-1-1 0,0 1 0,0 1 0,0-1 0,0 0 0,0 0 0,0 1 0,-1-1 0,1 1 0,-1 0 0,0-1 0,0 1 0,0 0 0,2 5 0,8 48 0,-9-42 0,14 144 0,-6-31 0,-4-87 171,10 43 0,-13-72-361,1 0 0,0 0 1,0 0-1,1 0 0,0 0 1,1-1-1,0 0 1,12 13-1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7:03.515"/>
    </inkml:context>
    <inkml:brush xml:id="br0">
      <inkml:brushProperty name="width" value="0.2" units="cm"/>
      <inkml:brushProperty name="height" value="0.2" units="cm"/>
      <inkml:brushProperty name="color" value="#004F8B"/>
    </inkml:brush>
  </inkml:definitions>
  <inkml:trace contextRef="#ctx0" brushRef="#br0">1 39 24575,'75'1'0,"84"-2"0,-74-12 0,-43 6 0,-38 6-136,1 0-1,-1 0 1,0 0-1,1-1 1,-1 1-1,0-1 1,0 0-1,0 0 0,4-3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4:00.360"/>
    </inkml:context>
    <inkml:brush xml:id="br0">
      <inkml:brushProperty name="width" value="0.2" units="cm"/>
      <inkml:brushProperty name="height" value="0.2" units="cm"/>
      <inkml:brushProperty name="color" value="#004F8B"/>
    </inkml:brush>
  </inkml:definitions>
  <inkml:trace contextRef="#ctx0" brushRef="#br0">0 833 24575,'10'0'0,"0"-1"0,-1 0 0,1 0 0,0-1 0,-1-1 0,0 1 0,1-1 0,-1-1 0,0 0 0,-1 0 0,13-8 0,-8 3 0,-2 0 0,1-1 0,-2 0 0,1-1 0,-1 0 0,15-22 0,-2-4 0,-3-2 0,0 0 0,-3-1 0,14-46 0,3-9 0,43-137 0,-74 215 0,3-32 0,-5 33 0,1 1 0,3-16 0,-2 25 0,-1 7 0,1 15 0,0 25 0,-1-15 0,0 0 0,2 0 0,11 42 0,32 77 0,-24-80 0,54 147 0,44 150 0,-114-333 119,-1-6-614,0 0 1,3 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7:11.369"/>
    </inkml:context>
    <inkml:brush xml:id="br0">
      <inkml:brushProperty name="width" value="0.2" units="cm"/>
      <inkml:brushProperty name="height" value="0.2" units="cm"/>
    </inkml:brush>
  </inkml:definitions>
  <inkml:trace contextRef="#ctx0" brushRef="#br0">1 0 24575,'0'3'0,"1"-1"0,0 1 0,0-1 0,0 0 0,0 1 0,0-1 0,0 0 0,1 0 0,-1 0 0,1 0 0,3 3 0,9 16 0,-3 11 0,-11-28 0,1 1 0,1-1 0,-1 1 0,0-1 0,1 0 0,0 1 0,0-1 0,1 0 0,-1 0 0,1-1 0,0 1 0,-1 0 0,2-1 0,-1 1 0,0-1 0,1 0 0,3 2 0,48 23 0,-40-22 0,-1 1 0,0 1 0,0 0 0,22 17 0,127 105 0,-88-65 0,-54-45 0,0-2 0,1 0 0,36 21 0,-33-23 0,0 1 0,-2 1 0,0 1 0,39 43 0,-48-47 0,1-2 0,0-1 0,1 0 0,24 14 0,-28-19 0,0 0 0,0 1 0,-1 0 0,0 1 0,-1 0 0,0 1 0,0 0 0,15 20 0,-13-8 0,-1 1 0,8 24 0,-9-23 0,-5-13 0,0 0 0,1-1 0,0 1 0,0-2 0,1 1 0,1-1 0,0 0 0,0 0 0,10 8 0,4 0 0,0-1 0,43 23 0,-57-35 0,0 1 0,-1 0 0,1 1 0,-2-1 0,1 1 0,0 1 0,-1-1 0,0 1 0,7 13 0,-7-14 0,0 0 0,0 0 0,0 0 0,1-1 0,13 10 0,16 12 0,37 51 0,-50-52 0,1-1 0,0-1 0,31 22 0,-44-38 0,1 1 0,-2 1 0,1 0 0,-1 1 0,-1 0 0,0 0 0,0 1 0,-1 0 0,-1 0 0,10 21 0,-11-21 0,0-1 0,1 0 0,0 0 0,1 0 0,1-1 0,-1 0 0,2-1 0,-1 0 0,16 11 0,3-1 0,0-2 0,47 20 0,-57-29 0,-1 1 0,0 0 0,0 2 0,-1-1 0,-1 2 0,0 0 0,0 1 0,-1 0 0,-1 2 0,0-1 0,16 26 0,-16-21 0,1 0 0,0-2 0,30 30 0,58 41 0,-97-83 0,112 79 0,-42-32 0,-43-27 0,-2 3 0,36 40 0,-10-9 0,48 30 0,-72-64 0,-13-11 0,1-1 0,30 15 0,-9-5 0,-9-2 0,0 1 0,-2 1 0,46 47 0,17 26 0,-63-59 0,-19-22 0,1-1 0,18 19 0,6-2 0,62 59 0,-89-82 0,1 0 0,0-1 0,0 0 0,20 10 0,-18-11 0,0 1 0,0 0 0,17 15 0,97 102 0,-120-117 0,-1-1 0,-1 1 0,1 0 0,-1 0 0,5 13 0,14 21 0,83 105 0,-98-137 0,0 0 0,2-1 0,-1 0 0,1 0 0,0-1 0,15 8 0,10 8 0,-24-15 0,56 39 0,77 43 0,77 48 0,-194-119 0,-3-5 0,43 20 0,-2-2 0,0 1 0,-34-18 0,34 22 0,-56-31 0,0 0 0,-1 1 0,0 0 0,0 0 0,-1 1 0,0 0 0,0 0 0,6 11 0,-11-16 73,-1-2-163,-1 0 0,1-1 0,0 1 1,-1 0-1,1 1 0,-1-1 0,1 0 0,-1 0 0,0 0 0,1 0 0,-1 0 1,0 0-1,0 0 0,0 1 0,0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7:12.079"/>
    </inkml:context>
    <inkml:brush xml:id="br0">
      <inkml:brushProperty name="width" value="0.2" units="cm"/>
      <inkml:brushProperty name="height" value="0.2" units="cm"/>
    </inkml:brush>
  </inkml:definitions>
  <inkml:trace contextRef="#ctx0" brushRef="#br0">279 34 24575,'0'-3'0,"-1"1"0,0 0 0,0 0 0,0 0 0,0 0 0,0 0 0,0 0 0,0 0 0,-4-3 0,-5-3 0,10 8 0,-1 0 0,1 0 0,0-1 0,0 1 0,0 0 0,-1 0 0,1 0 0,0 0 0,0 0 0,0 0 0,-1 0 0,1 0 0,0 0 0,0 0 0,-1 0 0,1 0 0,0 0 0,0 0 0,-1 0 0,1 0 0,0 0 0,0 0 0,0 0 0,-1 1 0,1-1 0,0 0 0,0 0 0,0 0 0,-1 0 0,1 0 0,0 1 0,0-1 0,0 0 0,0 0 0,-1 0 0,1 0 0,0 1 0,0 1 0,0 0 0,1-1 0,-1 1 0,1 0 0,-1 0 0,1-1 0,-1 1 0,1 0 0,0-1 0,0 1 0,0 0 0,1 1 0,3 5 0,7 27 0,-1 0 0,-2 1 0,6 46 0,5 18 0,0 15 0,3 11 0,24 42 0,-38-130 0,-1-1 0,-2 1 0,1 40 0,-7-73 0,-1 1 0,0-1 0,0 0 0,-1 0 0,0 1 0,0-1 0,0 0 0,0-1 0,-1 1 0,0 0 0,0-1 0,0 1 0,0-1 0,-1 0 0,0 0 0,-4 3 0,-6 6 0,0-2 0,0 1 0,-24 12 0,5-5 0,-1-2 0,0-1 0,-1-2 0,0-2 0,-74 17 0,65-25-1365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7:43.272"/>
    </inkml:context>
    <inkml:brush xml:id="br0">
      <inkml:brushProperty name="width" value="0.05" units="cm"/>
      <inkml:brushProperty name="height" value="0.05" units="cm"/>
      <inkml:brushProperty name="color" value="#E71224"/>
    </inkml:brush>
  </inkml:definitions>
  <inkml:trace contextRef="#ctx0" brushRef="#br0">1 1 24575,'1'11'0,"0"1"0,1 0 0,1-1 0,0 1 0,8 19 0,6 23 0,3 33 0,8 94 0,-19-104 0,30 128 0,-35-187 0,1 0 0,-2 0 0,-1 1 0,0-1 0,-1 1 0,-1-1 0,-4 29 0,3-41 0,-1 0 0,0-1 0,-1 1 0,1-1 0,-1 1 0,0-1 0,-1 0 0,1 0 0,-1-1 0,-5 6 0,9-10 0,-1 1 0,1-1 0,0 0 0,-1 1 0,1-1 0,-1 0 0,1 0 0,-1 1 0,1-1 0,-1 0 0,1 0 0,-1 0 0,1 0 0,-1 0 0,1 0 0,-1 0 0,1 0 0,-1 0 0,1 0 0,-1 0 0,1 0 0,-1 0 0,1 0 0,-1 0 0,1 0 0,-1-1 0,1 1 0,-1 0 0,1 0 0,-1-1 0,1 1 0,0 0 0,-1-1 0,1 1 0,-1 0 0,1-1 0,0 1 0,-1-1 0,1 1 0,0 0 0,0-1 0,-1 1 0,1-1 0,0 1 0,0-1 0,0 1 0,-1-1 0,1 1 0,0-1 0,0 1 0,0-2 0,-6-27 0,3-3 0,2 0 0,1 1 0,5-44 0,-2 58 0,1 1 0,2 0 0,10-26 0,-9 28 0,-1-1 0,-1 1 0,-1-1 0,0 0 0,2-17 0,-5 10 0,-1-1 0,-1 1 0,-1 0 0,-6-24 0,3 12 0,0-29-1365,4 45-5461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7:43.969"/>
    </inkml:context>
    <inkml:brush xml:id="br0">
      <inkml:brushProperty name="width" value="0.05" units="cm"/>
      <inkml:brushProperty name="height" value="0.05" units="cm"/>
      <inkml:brushProperty name="color" value="#E71224"/>
    </inkml:brush>
  </inkml:definitions>
  <inkml:trace contextRef="#ctx0" brushRef="#br0">18 297 24575,'-1'-6'0,"1"1"0,-1-1 0,0 0 0,-1 0 0,-2-7 0,2 9 0,1 0 0,0 1 0,0-1 0,0 0 0,0 0 0,1 0 0,-1 0 0,1 0 0,0 0 0,0 0 0,0 0 0,1 0 0,0 0 0,0-4 0,2 1 0,1 1 0,-1-1 0,1 1 0,0-1 0,1 1 0,-1 1 0,1-1 0,0 1 0,1 0 0,-1 0 0,1 0 0,0 1 0,0-1 0,1 2 0,6-5 0,14-4 0,0 0 0,40-10 0,-65 21 0,173-44 0,-154 41 0,1 1 0,0 1 0,0 1 0,0 1 0,0 1 0,25 4 0,-39-4 0,-1 1 0,1 0 0,-1 1 0,0-1 0,0 1 0,0 1 0,-1-1 0,1 1 0,-1 1 0,0-1 0,0 1 0,0 0 0,-1 0 0,10 11 0,-9-7 0,-1-1 0,0 1 0,0 0 0,-1 0 0,0 0 0,0 1 0,-1-1 0,0 1 0,-1 0 0,2 14 0,-3-12 0,0 1 0,0-1 0,-2 1 0,1-1 0,-2 0 0,1 1 0,-2-1 0,0 0 0,0 0 0,-1 0 0,0-1 0,-1 1 0,-1-1 0,0 0 0,0-1 0,-1 1 0,0-1 0,-15 16 0,7-14 0,-1 0 0,1-1 0,-2-1 0,1 0 0,-1-2 0,-1 1 0,0-2 0,0-1 0,0 0 0,-1-1 0,1-1 0,-30 3 0,42-7 0,0 0 0,0 0 0,0 0 0,-9-2 0,14 1 0,-1 1 0,1 0 0,0-1 0,0 1 0,0-1 0,-1 1 0,1-1 0,0 0 0,0 1 0,0-1 0,0 0 0,-1-1 0,1 2 0,1-1 0,0 1 0,-1-1 0,1 0 0,0 1 0,0-1 0,0 1 0,-1-1 0,1 1 0,0-1 0,0 0 0,0 1 0,0-1 0,0 0 0,0 1 0,0-1 0,0 1 0,0-1 0,1 0 0,-1 1 0,0-1 0,0 1 0,0-1 0,1 1 0,-1-1 0,0 1 0,1-2 0,1 0 0,0 0 0,1-1 0,-1 1 0,0 0 0,1 1 0,-1-1 0,1 0 0,-1 1 0,1-1 0,0 1 0,0 0 0,0 0 0,0 0 0,0 0 0,4 0 0,52-8 0,-50 9 0,6-1 0,0 1 0,0 0 0,0 2 0,0 0 0,0 0 0,0 1 0,0 1 0,0 1 0,-1 0 0,0 0 0,0 2 0,-1 0 0,1 0 0,-1 1 0,-1 1 0,0 0 0,0 1 0,-1 0 0,19 21 0,-14-9-170,2 0-1,1-2 0,0 0 1,2-2-1,0 0 0,1-1 1,43 26-1,-53-38-6655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7:44.631"/>
    </inkml:context>
    <inkml:brush xml:id="br0">
      <inkml:brushProperty name="width" value="0.05" units="cm"/>
      <inkml:brushProperty name="height" value="0.05" units="cm"/>
      <inkml:brushProperty name="color" value="#E71224"/>
    </inkml:brush>
  </inkml:definitions>
  <inkml:trace contextRef="#ctx0" brushRef="#br0">25 1 24575,'-1'0'0,"0"1"0,0-1 0,0 1 0,1 0 0,-1 0 0,0-1 0,0 1 0,1 0 0,-1 0 0,0 0 0,1 0 0,-1 0 0,1 0 0,-1 0 0,1 0 0,0 0 0,-1 0 0,1 0 0,0 0 0,0 0 0,0 0 0,-1 2 0,1 0 0,-5 23 0,2 0 0,1 0 0,1 35 0,11 81 0,-5-84 0,20 111 0,-14-106 0,6 92 0,-17-135 0,1 1 0,-1 0 0,-4 31 0,3-46 0,0 0 0,0 0 0,-1-1 0,0 1 0,0 0 0,0-1 0,-1 0 0,1 0 0,-2 1 0,1-2 0,0 1 0,-1 0 0,-6 6 0,7-9 0,2-4 0,7-12 0,15-23 0,-18 33 0,116-186 0,-88 143 0,89-122 0,-103 146 0,-14 18 0,0 0 0,0 1 0,0-1 0,1 1 0,-1-1 0,1 1 0,0 0 0,1 0 0,-1 1 0,6-4 0,-10 7 0,1 0 0,-1 0 0,0 0 0,0 1 0,0-1 0,1 0 0,-1 0 0,0 0 0,0 0 0,0 0 0,1 0 0,-1 1 0,0-1 0,0 0 0,0 0 0,0 0 0,0 1 0,1-1 0,-1 0 0,0 0 0,0 0 0,0 1 0,0-1 0,0 0 0,0 0 0,0 1 0,0-1 0,0 0 0,0 0 0,0 0 0,0 1 0,0-1 0,0 0 0,0 0 0,0 1 0,0-1 0,0 0 0,0 0 0,0 1 0,0-1 0,0 0 0,0 0 0,-1 1 0,-2 12 0,-39 90 0,30-78 0,1 0 0,1 0 0,1 1 0,2 0 0,-5 28 0,4 48 0,7-87 0,2-1 0,0 1 0,1-1 0,7 28 0,-7-34-68,2-1 0,-1 0-1,1 0 1,0 0 0,0-1 0,1 1-1,0-1 1,0 0 0,0 0 0,1-1-1,0 0 1,0 0 0,0 0 0,1 0-1,-1-1 1,1 0 0,0-1-1,1 0 1,8 3 0,2-1-6758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7:44.966"/>
    </inkml:context>
    <inkml:brush xml:id="br0">
      <inkml:brushProperty name="width" value="0.05" units="cm"/>
      <inkml:brushProperty name="height" value="0.05" units="cm"/>
      <inkml:brushProperty name="color" value="#E71224"/>
    </inkml:brush>
  </inkml:definitions>
  <inkml:trace contextRef="#ctx0" brushRef="#br0">131 0 24575,'-2'17'0,"0"0"0,-1 0 0,-1 0 0,-1 0 0,0-1 0,-9 18 0,-8 28 0,2 14 0,3 0 0,3 1 0,3 0 0,0 91 0,10-126 0,2 0 0,2 1 0,2-1 0,1 0 0,14 47 0,-15-73 0,0-1 0,1 1 0,0-1 0,2 0 0,0-1 0,0 0 0,1 0 0,1-1 0,0 0 0,1 0 0,1-1 0,0-1 0,0 0 0,1 0 0,0-1 0,18 9 0,-1-5-1365,-5-4-5461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7:45.371"/>
    </inkml:context>
    <inkml:brush xml:id="br0">
      <inkml:brushProperty name="width" value="0.05" units="cm"/>
      <inkml:brushProperty name="height" value="0.05" units="cm"/>
      <inkml:brushProperty name="color" value="#E71224"/>
    </inkml:brush>
  </inkml:definitions>
  <inkml:trace contextRef="#ctx0" brushRef="#br0">84 300 24575,'0'319'0,"1"-318"0,-1 0 0,0-1 0,0 1 0,0 0 0,0-1 0,0 1 0,0 0 0,0-1 0,-1 1 0,1-1 0,0 1 0,0 0 0,0-1 0,-1 1 0,1-1 0,0 1 0,0 0 0,-1-1 0,0 2 0,-7-7 0,-7-18 0,5 3 0,1 0 0,1 0 0,1-1 0,1 0 0,0 0 0,-4-40 0,9 45 0,1 1 0,0-1 0,1 0 0,0 1 0,1-1 0,1 1 0,1 0 0,0 0 0,1 0 0,9-20 0,-3 15 0,0-1 0,1 2 0,1-1 0,0 2 0,2 0 0,0 1 0,22-20 0,-28 30 0,0-1 0,1 2 0,0-1 0,0 1 0,0 1 0,22-8 0,-24 10 0,0 1 0,0 1 0,0-1 0,0 1 0,0 1 0,0-1 0,0 1 0,0 1 0,0-1 0,16 5 0,-17-3 0,-1 1 0,1-1 0,-1 1 0,0 1 0,1-1 0,-2 1 0,1 0 0,0 1 0,-1-1 0,0 1 0,0 0 0,0 1 0,0-1 0,-1 1 0,0 0 0,0 0 0,-1 0 0,4 7 0,4 14 0,-1 0 0,0 0 0,5 30 0,2 29 0,-3 1 0,2 95 0,-15-164 0,0-1 0,2 1 0,0-1 0,9 26 0,-5-31-1365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7:45.700"/>
    </inkml:context>
    <inkml:brush xml:id="br0">
      <inkml:brushProperty name="width" value="0.05" units="cm"/>
      <inkml:brushProperty name="height" value="0.05" units="cm"/>
      <inkml:brushProperty name="color" value="#E71224"/>
    </inkml:brush>
  </inkml:definitions>
  <inkml:trace contextRef="#ctx0" brushRef="#br0">0 55 24575,'0'4'0,"8"1"0,8 0 0,10-2 0,7 0 0,10-1 0,3-9 0,6-2 0,0 0 0,0-2 0,1 1 0,-2-2 0,-5 2 0,-10 1-8191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7:46.085"/>
    </inkml:context>
    <inkml:brush xml:id="br0">
      <inkml:brushProperty name="width" value="0.05" units="cm"/>
      <inkml:brushProperty name="height" value="0.05" units="cm"/>
      <inkml:brushProperty name="color" value="#E71224"/>
    </inkml:brush>
  </inkml:definitions>
  <inkml:trace contextRef="#ctx0" brushRef="#br0">0 0 24575,'2'1'0,"0"0"0,-1 0 0,1 0 0,-1 1 0,1-1 0,-1 0 0,1 0 0,-1 1 0,0-1 0,2 4 0,-1-3 0,24 32 0,-2 2 0,26 51 0,-15-25 0,23 46 0,-4 1 0,61 180 0,-104-255 0,-1 0 0,-2 1 0,-1 0 0,-2 0 0,-1 0 0,-2 1 0,-1 0 0,-2-1 0,-1 1 0,-8 35 0,10-69 8,-9 27 324,9-28-410,-1 0 1,1 0-1,-1 0 1,1 0-1,-1 0 1,0 0-1,1 0 1,-1 0-1,0 0 1,0-1-1,0 1 1,0 0-1,1 0 1,-1-1-1,0 1 1,0-1-1,0 1 1,-1-1-1,1 1 1,0-1-1,-2 1 1,-8-2-6749</inkml:trace>
  <inkml:trace contextRef="#ctx0" brushRef="#br0" timeOffset="1">783 551 24575,'0'7'0,"10"3"0,12-1 0,5-2 0,5-2 0,1-1 0,2-3 0,-1 0 0,0-1 0,-1 0 0,-3-1 0,-4 1 0,-5 0-8191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7:46.434"/>
    </inkml:context>
    <inkml:brush xml:id="br0">
      <inkml:brushProperty name="width" value="0.05" units="cm"/>
      <inkml:brushProperty name="height" value="0.05" units="cm"/>
      <inkml:brushProperty name="color" value="#E71224"/>
    </inkml:brush>
  </inkml:definitions>
  <inkml:trace contextRef="#ctx0" brushRef="#br0">1 1 24575,'0'3'0,"0"6"0,7 0 0,3 2 0,9 0 0,10-2 0,7-3 0,0-2 0,2-2 0,-2-2 0,0 0 0,-3 0 0,-2-1 0,-1-2 0,-1-2 0,-5 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4:06.725"/>
    </inkml:context>
    <inkml:brush xml:id="br0">
      <inkml:brushProperty name="width" value="0.2" units="cm"/>
      <inkml:brushProperty name="height" value="0.2" units="cm"/>
      <inkml:brushProperty name="color" value="#004F8B"/>
    </inkml:brush>
  </inkml:definitions>
  <inkml:trace contextRef="#ctx0" brushRef="#br0">14 577 24575,'-7'17'0,"7"-16"0,-1 0 0,0-1 0,1 1 0,-1 0 0,1-1 0,-1 1 0,1 0 0,0 0 0,-1-1 0,1 1 0,0 0 0,-1 0 0,1-1 0,0 1 0,0 0 0,0 0 0,0 0 0,0 0 0,0 0 0,0-1 0,0 1 0,0 0 0,0 0 0,0 0 0,0 0 0,1-1 0,-1 1 0,0 0 0,1 0 0,-1-1 0,0 1 0,1 0 0,-1 0 0,1-1 0,-1 1 0,1 0 0,0-1 0,-1 1 0,1-1 0,0 1 0,-1-1 0,1 1 0,1 0 0,1 0 0,1 0 0,0 0 0,0 0 0,-1 0 0,1 0 0,0-1 0,0 1 0,0-1 0,0 0 0,0-1 0,0 1 0,0-1 0,0 1 0,-1-1 0,6-2 0,10-3 0,30-13 0,-43 16 0,46-21 0,71-44 0,-93 49 0,-1-2 0,0-1 0,38-39 0,-58 51 0,-1 0 0,-1 0 0,1 0 0,-2-1 0,0 0 0,0 0 0,-1 0 0,0-1 0,-1 0 0,0 0 0,3-22 0,-2-5 0,-2-1 0,-3-55 0,0 83 0,0 8 0,0 2 0,-1-1 0,1 1 0,0-1 0,0 1 0,0-1 0,0 1 0,1-1 0,-1 1 0,1-1 0,-1 1 0,1 0 0,0-1 0,0 1 0,0 0 0,2-3 0,-3 6 0,1 0 0,0 0 0,0 0 0,-1 0 0,1 0 0,-1 0 0,1 0 0,-1 0 0,1 0 0,-1 0 0,1 0 0,-1 0 0,0 0 0,0 0 0,0 0 0,0 1 0,0 1 0,8 135 0,-2-17 0,43 173 0,-39-241 0,-2 0 0,1 59 0,-7 108 0,-3-153 0,0-45-273,0 0 0,-1 0 0,-1 0 0,-10 36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7:46.778"/>
    </inkml:context>
    <inkml:brush xml:id="br0">
      <inkml:brushProperty name="width" value="0.05" units="cm"/>
      <inkml:brushProperty name="height" value="0.05" units="cm"/>
      <inkml:brushProperty name="color" value="#E71224"/>
    </inkml:brush>
  </inkml:definitions>
  <inkml:trace contextRef="#ctx0" brushRef="#br0">39 175 24575,'-4'-4'0,"0"0"0,0-1 0,1 1 0,0-1 0,0 1 0,0-1 0,0 0 0,1 0 0,0 0 0,0 0 0,0-1 0,-1-6 0,3 10 0,0-1 0,0 0 0,0 0 0,0 0 0,0 0 0,0 1 0,1-1 0,-1 0 0,1 0 0,0 1 0,0-1 0,0 0 0,0 1 0,0-1 0,0 1 0,1-1 0,0 1 0,-1 0 0,1 0 0,0-1 0,0 1 0,0 1 0,0-1 0,0 0 0,4-2 0,5-2 0,-1 1 0,1 0 0,0 0 0,0 1 0,0 1 0,1 0 0,-1 0 0,1 1 0,16 0 0,-15 1 0,0 0 0,0 2 0,0 0 0,0 0 0,0 1 0,0 1 0,0 0 0,14 5 0,-21-5 0,0 1 0,-1-1 0,1 1 0,-1 0 0,0 0 0,0 0 0,-1 1 0,1 0 0,-1 0 0,0 0 0,0 0 0,-1 0 0,0 1 0,0 0 0,0 0 0,0 0 0,-1 0 0,3 10 0,-3-6 0,0 0 0,0 0 0,0 0 0,-1 0 0,-1 1 0,0-1 0,0 0 0,-1 0 0,-1 0 0,1 0 0,-5 12 0,-5 6 0,-2-1 0,-2 0 0,0 0 0,-2-2 0,-31 39 0,21-29 0,-35 59 0,55-81 0,1 0 0,-1 1 0,2 0 0,0 1 0,1-1 0,1 1 0,0 0 0,-2 21 0,5-30 0,0-1 0,0 1 0,0 0 0,1-1 0,0 1 0,0-1 0,0 1 0,0-1 0,1 1 0,0-1 0,0 0 0,1 0 0,-1 0 0,1 0 0,0 0 0,7 7 0,-4-7 0,0 1 0,0-1 0,0 0 0,1-1 0,0 0 0,0 0 0,0 0 0,1-1 0,-1 0 0,1 0 0,8 1 0,15 3-80,1-1 0,0-2-1,0-1 1,1-2 0,-1-1-1,0-1 1,1-2 0,-1-2-1,-1 0 1,1-2 0,-1-2 0,0 0-1,-1-2 1,0-2 0,-1 0-1,42-27 1,-28 10-6746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4:07.886"/>
    </inkml:context>
    <inkml:brush xml:id="br0">
      <inkml:brushProperty name="width" value="0.2" units="cm"/>
      <inkml:brushProperty name="height" value="0.2" units="cm"/>
      <inkml:brushProperty name="color" value="#004F8B"/>
    </inkml:brush>
  </inkml:definitions>
  <inkml:trace contextRef="#ctx0" brushRef="#br0">195 0 24575,'-3'1'0,"1"-1"0,-1 1 0,1 0 0,-1 0 0,1 0 0,0 0 0,-1 0 0,1 0 0,0 1 0,0-1 0,0 1 0,0 0 0,0-1 0,0 1 0,0 0 0,0 0 0,1 0 0,-3 4 0,-24 44 0,27-49 0,-21 51 0,3 2 0,1 1 0,-12 75 0,27-117 0,-8 45 0,2 1 0,3 0 0,3 0 0,2 0 0,7 66 0,-4-113 0,-1 1 0,2 0 0,-1-1 0,2 0 0,0 1 0,0-1 0,1-1 0,1 1 0,0-1 0,8 12 0,-9-16 0,1 1 0,1-1 0,-1 0 0,1-1 0,1 0 0,-1 0 0,1 0 0,0-1 0,0 0 0,1-1 0,-1 0 0,1 0 0,0 0 0,11 2 0,-8-4 0,1 1 0,-1-1 0,1-1 0,-1 0 0,1-1 0,0 0 0,-1-1 0,1-1 0,0 0 0,-1 0 0,0-1 0,20-8 0,-22 7 0,0-1 0,0 0 0,-1 0 0,0-1 0,0-1 0,0 1 0,-1-1 0,0-1 0,0 1 0,-1-2 0,0 1 0,0-1 0,-1 0 0,10-19 0,-13 24 0,-1-1 0,0 0 0,-1 1 0,1-1 0,-1 0 0,0 0 0,0 0 0,0 1 0,-1-1 0,0 0 0,0-8 0,-4 6 0,0 12 0,-1 13 0,-41 364 0,41-192 0,-3-155-1365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4:08.736"/>
    </inkml:context>
    <inkml:brush xml:id="br0">
      <inkml:brushProperty name="width" value="0.2" units="cm"/>
      <inkml:brushProperty name="height" value="0.2" units="cm"/>
      <inkml:brushProperty name="color" value="#004F8B"/>
    </inkml:brush>
  </inkml:definitions>
  <inkml:trace contextRef="#ctx0" brushRef="#br0">85 12 24575,'0'-1'0,"0"1"0,0-1 0,0 1 0,0-1 0,-1 1 0,1-1 0,0 1 0,0-1 0,0 1 0,-1 0 0,1-1 0,0 1 0,-1-1 0,1 1 0,0-1 0,-1 1 0,1 0 0,0-1 0,-1 1 0,1 0 0,-1 0 0,1-1 0,-1 1 0,1 0 0,-1 0 0,1-1 0,-1 1 0,1 0 0,-1 0 0,1 0 0,-1 0 0,1 0 0,-1 0 0,1 0 0,-1 0 0,1 0 0,-1 0 0,1 0 0,-1 0 0,1 0 0,-1 1 0,1-1 0,-1 0 0,1 0 0,-1 0 0,1 1 0,-1-1 0,1 0 0,-1 1 0,1-1 0,0 0 0,-1 1 0,-3 4 0,1-1 0,-1 1 0,1-1 0,1 1 0,-1 0 0,1 0 0,0 1 0,0-1 0,0 0 0,-1 7 0,-7 61 0,8-55 0,-20 349 0,22-355 0,1 0 0,1 1 0,0-1 0,0 0 0,1 0 0,1-1 0,0 1 0,0-1 0,1 1 0,1-1 0,0-1 0,14 20 0,-15-22 0,1-2 0,0 1 0,1-1 0,0 1 0,0-2 0,0 1 0,0-1 0,1 0 0,0-1 0,0 0 0,0 0 0,1 0 0,-1-1 0,1-1 0,0 1 0,0-1 0,-1-1 0,11 1 0,-10-2 0,-1 0 0,1 0 0,-1-1 0,1 0 0,-1 0 0,0-1 0,1 0 0,-1-1 0,0 0 0,0 0 0,-1 0 0,1-1 0,-1 0 0,0-1 0,0 0 0,0 0 0,0 0 0,-1-1 0,0 0 0,10-14 0,-2 3 0,-2-2 0,-1 0 0,0 0 0,14-38 0,-20 46 0,-2 8 0,0 11 0,-2 12 0,-3 214 0,2 99 0,8-277-1365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09:24:09.510"/>
    </inkml:context>
    <inkml:brush xml:id="br0">
      <inkml:brushProperty name="width" value="0.2" units="cm"/>
      <inkml:brushProperty name="height" value="0.2" units="cm"/>
      <inkml:brushProperty name="color" value="#004F8B"/>
    </inkml:brush>
  </inkml:definitions>
  <inkml:trace contextRef="#ctx0" brushRef="#br0">150 1 24575,'-31'121'-127,"-27"127"-601,4 311-249,47 5-510,7-487 1252,3 1303-884,-2-1287 837,4 0 0,4-1-1,4 0 1,5-1 0,38 122-1,-17-102-1541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45741-D198-414B-A2B6-2C66EA437AC0}" type="datetimeFigureOut">
              <a:rPr lang="fr-FR" smtClean="0"/>
              <a:t>12/03/2024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C69F45-8FC5-4092-9B81-F967B01019B5}" type="slidenum">
              <a:rPr lang="fr-FR" smtClean="0"/>
              <a:t>‹#›</a:t>
            </a:fld>
            <a:endParaRPr lang="fr-FR"/>
          </a:p>
        </p:txBody>
      </p:sp>
    </p:spTree>
    <p:extLst>
      <p:ext uri="{BB962C8B-B14F-4D97-AF65-F5344CB8AC3E}">
        <p14:creationId xmlns:p14="http://schemas.microsoft.com/office/powerpoint/2010/main" val="3845089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FC69F45-8FC5-4092-9B81-F967B01019B5}" type="slidenum">
              <a:rPr lang="fr-FR" smtClean="0"/>
              <a:t>2</a:t>
            </a:fld>
            <a:endParaRPr lang="fr-FR"/>
          </a:p>
        </p:txBody>
      </p:sp>
    </p:spTree>
    <p:extLst>
      <p:ext uri="{BB962C8B-B14F-4D97-AF65-F5344CB8AC3E}">
        <p14:creationId xmlns:p14="http://schemas.microsoft.com/office/powerpoint/2010/main" val="1856041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3</a:t>
            </a:fld>
            <a:endParaRPr lang="fr-FR"/>
          </a:p>
        </p:txBody>
      </p:sp>
    </p:spTree>
    <p:extLst>
      <p:ext uri="{BB962C8B-B14F-4D97-AF65-F5344CB8AC3E}">
        <p14:creationId xmlns:p14="http://schemas.microsoft.com/office/powerpoint/2010/main" val="3048941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4</a:t>
            </a:fld>
            <a:endParaRPr lang="fr-FR"/>
          </a:p>
        </p:txBody>
      </p:sp>
    </p:spTree>
    <p:extLst>
      <p:ext uri="{BB962C8B-B14F-4D97-AF65-F5344CB8AC3E}">
        <p14:creationId xmlns:p14="http://schemas.microsoft.com/office/powerpoint/2010/main" val="1585078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Llama2 ok for commercial </a:t>
            </a:r>
            <a:r>
              <a:rPr lang="fr-FR"/>
              <a:t>purposes</a:t>
            </a:r>
          </a:p>
        </p:txBody>
      </p:sp>
      <p:sp>
        <p:nvSpPr>
          <p:cNvPr id="4" name="Slide Number Placeholder 3"/>
          <p:cNvSpPr>
            <a:spLocks noGrp="1"/>
          </p:cNvSpPr>
          <p:nvPr>
            <p:ph type="sldNum" sz="quarter" idx="5"/>
          </p:nvPr>
        </p:nvSpPr>
        <p:spPr/>
        <p:txBody>
          <a:bodyPr/>
          <a:lstStyle/>
          <a:p>
            <a:fld id="{6B949925-249C-4367-8FBF-C15E1B31B29E}" type="slidenum">
              <a:rPr lang="fr-FR" smtClean="0"/>
              <a:t>5</a:t>
            </a:fld>
            <a:endParaRPr lang="fr-FR"/>
          </a:p>
        </p:txBody>
      </p:sp>
    </p:spTree>
    <p:extLst>
      <p:ext uri="{BB962C8B-B14F-4D97-AF65-F5344CB8AC3E}">
        <p14:creationId xmlns:p14="http://schemas.microsoft.com/office/powerpoint/2010/main" val="3092444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dirty="0" err="1"/>
              <a:t>We</a:t>
            </a:r>
            <a:r>
              <a:rPr lang="fr-FR" dirty="0"/>
              <a:t> </a:t>
            </a:r>
            <a:r>
              <a:rPr lang="fr-FR" dirty="0" err="1"/>
              <a:t>don’t</a:t>
            </a:r>
            <a:r>
              <a:rPr lang="fr-FR" dirty="0"/>
              <a:t> </a:t>
            </a:r>
            <a:r>
              <a:rPr lang="fr-FR" dirty="0" err="1"/>
              <a:t>really</a:t>
            </a:r>
            <a:r>
              <a:rPr lang="fr-FR" dirty="0"/>
              <a:t> </a:t>
            </a:r>
            <a:r>
              <a:rPr lang="fr-FR" dirty="0" err="1"/>
              <a:t>need</a:t>
            </a:r>
            <a:r>
              <a:rPr lang="fr-FR" dirty="0"/>
              <a:t> a new classification layer </a:t>
            </a:r>
            <a:r>
              <a:rPr lang="fr-FR" dirty="0" err="1"/>
              <a:t>here</a:t>
            </a:r>
            <a:r>
              <a:rPr lang="fr-FR" dirty="0"/>
              <a:t>, </a:t>
            </a:r>
            <a:r>
              <a:rPr lang="fr-FR" dirty="0" err="1"/>
              <a:t>unless</a:t>
            </a:r>
            <a:r>
              <a:rPr lang="fr-FR" dirty="0"/>
              <a:t> </a:t>
            </a:r>
            <a:r>
              <a:rPr lang="fr-FR" dirty="0" err="1"/>
              <a:t>maybe</a:t>
            </a:r>
            <a:r>
              <a:rPr lang="fr-FR" dirty="0"/>
              <a:t> </a:t>
            </a:r>
            <a:r>
              <a:rPr lang="fr-FR" dirty="0" err="1"/>
              <a:t>we</a:t>
            </a:r>
            <a:r>
              <a:rPr lang="fr-FR" dirty="0"/>
              <a:t> </a:t>
            </a:r>
            <a:r>
              <a:rPr lang="fr-FR" dirty="0" err="1"/>
              <a:t>want</a:t>
            </a:r>
            <a:r>
              <a:rPr lang="fr-FR" dirty="0"/>
              <a:t> to change the </a:t>
            </a:r>
            <a:r>
              <a:rPr lang="fr-FR" dirty="0" err="1"/>
              <a:t>vocabulary</a:t>
            </a:r>
            <a:r>
              <a:rPr lang="fr-FR" dirty="0"/>
              <a:t> size but </a:t>
            </a:r>
            <a:r>
              <a:rPr lang="fr-FR" dirty="0" err="1"/>
              <a:t>that’s</a:t>
            </a:r>
            <a:r>
              <a:rPr lang="fr-FR" dirty="0"/>
              <a:t> not </a:t>
            </a:r>
            <a:r>
              <a:rPr lang="fr-FR" dirty="0" err="1"/>
              <a:t>usually</a:t>
            </a:r>
            <a:r>
              <a:rPr lang="fr-FR" dirty="0"/>
              <a:t> </a:t>
            </a:r>
            <a:r>
              <a:rPr lang="fr-FR" dirty="0" err="1"/>
              <a:t>what</a:t>
            </a:r>
            <a:r>
              <a:rPr lang="fr-FR" dirty="0"/>
              <a:t> </a:t>
            </a:r>
            <a:r>
              <a:rPr lang="fr-FR" dirty="0" err="1"/>
              <a:t>we</a:t>
            </a:r>
            <a:r>
              <a:rPr lang="fr-FR" dirty="0"/>
              <a:t> do </a:t>
            </a:r>
            <a:r>
              <a:rPr lang="fr-FR" dirty="0" err="1"/>
              <a:t>we</a:t>
            </a:r>
            <a:r>
              <a:rPr lang="fr-FR" dirty="0"/>
              <a:t> </a:t>
            </a:r>
            <a:r>
              <a:rPr lang="fr-FR" dirty="0" err="1"/>
              <a:t>want</a:t>
            </a:r>
            <a:r>
              <a:rPr lang="fr-FR" dirty="0"/>
              <a:t> to « fine-tune » a Large </a:t>
            </a:r>
            <a:r>
              <a:rPr lang="fr-FR" dirty="0" err="1"/>
              <a:t>Language</a:t>
            </a:r>
            <a:r>
              <a:rPr lang="fr-FR" dirty="0"/>
              <a:t> Model.</a:t>
            </a:r>
          </a:p>
          <a:p>
            <a:pPr algn="l"/>
            <a:r>
              <a:rPr lang="fr-FR" dirty="0" err="1"/>
              <a:t>We</a:t>
            </a:r>
            <a:r>
              <a:rPr lang="fr-FR" dirty="0"/>
              <a:t> </a:t>
            </a:r>
            <a:r>
              <a:rPr lang="fr-FR" dirty="0" err="1"/>
              <a:t>just</a:t>
            </a:r>
            <a:r>
              <a:rPr lang="fr-FR" dirty="0"/>
              <a:t> </a:t>
            </a:r>
            <a:r>
              <a:rPr lang="fr-FR" dirty="0" err="1"/>
              <a:t>want</a:t>
            </a:r>
            <a:r>
              <a:rPr lang="fr-FR" dirty="0"/>
              <a:t> to change the </a:t>
            </a:r>
            <a:r>
              <a:rPr lang="fr-FR" dirty="0" err="1"/>
              <a:t>weights</a:t>
            </a:r>
            <a:r>
              <a:rPr lang="fr-FR" dirty="0"/>
              <a:t> </a:t>
            </a:r>
            <a:r>
              <a:rPr lang="fr-FR" dirty="0" err="1"/>
              <a:t>so</a:t>
            </a:r>
            <a:r>
              <a:rPr lang="fr-FR" dirty="0"/>
              <a:t> </a:t>
            </a:r>
            <a:r>
              <a:rPr lang="fr-FR" dirty="0" err="1"/>
              <a:t>that</a:t>
            </a:r>
            <a:r>
              <a:rPr lang="fr-FR" dirty="0"/>
              <a:t> </a:t>
            </a:r>
            <a:r>
              <a:rPr lang="fr-FR" dirty="0" err="1"/>
              <a:t>it</a:t>
            </a:r>
            <a:r>
              <a:rPr lang="fr-FR" dirty="0"/>
              <a:t> </a:t>
            </a:r>
            <a:r>
              <a:rPr lang="fr-FR" dirty="0" err="1"/>
              <a:t>learns</a:t>
            </a:r>
            <a:r>
              <a:rPr lang="fr-FR" dirty="0"/>
              <a:t> new </a:t>
            </a:r>
            <a:r>
              <a:rPr lang="fr-FR" dirty="0" err="1"/>
              <a:t>things</a:t>
            </a:r>
            <a:r>
              <a:rPr lang="fr-FR" dirty="0"/>
              <a:t>, or </a:t>
            </a:r>
            <a:r>
              <a:rPr lang="fr-FR" dirty="0" err="1"/>
              <a:t>learn</a:t>
            </a:r>
            <a:r>
              <a:rPr lang="fr-FR" dirty="0"/>
              <a:t> how to </a:t>
            </a:r>
            <a:r>
              <a:rPr lang="fr-FR" dirty="0" err="1"/>
              <a:t>answer</a:t>
            </a:r>
            <a:r>
              <a:rPr lang="fr-FR" dirty="0"/>
              <a:t> in a certain </a:t>
            </a:r>
            <a:r>
              <a:rPr lang="fr-FR" dirty="0" err="1"/>
              <a:t>way</a:t>
            </a:r>
            <a:r>
              <a:rPr lang="fr-FR" dirty="0"/>
              <a:t>.</a:t>
            </a:r>
          </a:p>
        </p:txBody>
      </p:sp>
    </p:spTree>
    <p:extLst>
      <p:ext uri="{BB962C8B-B14F-4D97-AF65-F5344CB8AC3E}">
        <p14:creationId xmlns:p14="http://schemas.microsoft.com/office/powerpoint/2010/main" val="2244484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EE2F-0D59-8585-01FD-926EA2DF70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CECC22FF-84B1-1F97-F542-B03D71E886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8770976C-9F4C-525F-016B-415781A787B2}"/>
              </a:ext>
            </a:extLst>
          </p:cNvPr>
          <p:cNvSpPr>
            <a:spLocks noGrp="1"/>
          </p:cNvSpPr>
          <p:nvPr>
            <p:ph type="dt" sz="half" idx="10"/>
          </p:nvPr>
        </p:nvSpPr>
        <p:spPr/>
        <p:txBody>
          <a:bodyPr/>
          <a:lstStyle/>
          <a:p>
            <a:fld id="{01AE4A7F-6498-4018-A8EF-FDB950ED178F}" type="datetimeFigureOut">
              <a:rPr lang="fr-FR" smtClean="0"/>
              <a:t>12/03/2024</a:t>
            </a:fld>
            <a:endParaRPr lang="fr-FR"/>
          </a:p>
        </p:txBody>
      </p:sp>
      <p:sp>
        <p:nvSpPr>
          <p:cNvPr id="5" name="Footer Placeholder 4">
            <a:extLst>
              <a:ext uri="{FF2B5EF4-FFF2-40B4-BE49-F238E27FC236}">
                <a16:creationId xmlns:a16="http://schemas.microsoft.com/office/drawing/2014/main" id="{BB13C889-AAF3-130F-5298-883AF013C7C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10CE6A3D-F399-B09B-D16F-D7FD90AEBAED}"/>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54861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1A5DA-20A4-160D-036E-B7B4FB8B463F}"/>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4E1AD10-7D75-C678-2B5F-546B925C7F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072C670B-DB39-7DE3-5AD8-D186881719C0}"/>
              </a:ext>
            </a:extLst>
          </p:cNvPr>
          <p:cNvSpPr>
            <a:spLocks noGrp="1"/>
          </p:cNvSpPr>
          <p:nvPr>
            <p:ph type="dt" sz="half" idx="10"/>
          </p:nvPr>
        </p:nvSpPr>
        <p:spPr/>
        <p:txBody>
          <a:bodyPr/>
          <a:lstStyle/>
          <a:p>
            <a:fld id="{01AE4A7F-6498-4018-A8EF-FDB950ED178F}" type="datetimeFigureOut">
              <a:rPr lang="fr-FR" smtClean="0"/>
              <a:t>12/03/2024</a:t>
            </a:fld>
            <a:endParaRPr lang="fr-FR"/>
          </a:p>
        </p:txBody>
      </p:sp>
      <p:sp>
        <p:nvSpPr>
          <p:cNvPr id="5" name="Footer Placeholder 4">
            <a:extLst>
              <a:ext uri="{FF2B5EF4-FFF2-40B4-BE49-F238E27FC236}">
                <a16:creationId xmlns:a16="http://schemas.microsoft.com/office/drawing/2014/main" id="{7B2DE594-78A6-ED42-D71F-CEE9B168038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C410C7FE-C216-0312-07F9-8A5D8219A2AA}"/>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1017107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69DFBC-466B-A047-E5D3-31EA6A7175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3D6C4DD-BDD1-B194-CBF3-80B3A45DB3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D799A88-9046-DA7F-99D2-C626B33FDA37}"/>
              </a:ext>
            </a:extLst>
          </p:cNvPr>
          <p:cNvSpPr>
            <a:spLocks noGrp="1"/>
          </p:cNvSpPr>
          <p:nvPr>
            <p:ph type="dt" sz="half" idx="10"/>
          </p:nvPr>
        </p:nvSpPr>
        <p:spPr/>
        <p:txBody>
          <a:bodyPr/>
          <a:lstStyle/>
          <a:p>
            <a:fld id="{01AE4A7F-6498-4018-A8EF-FDB950ED178F}" type="datetimeFigureOut">
              <a:rPr lang="fr-FR" smtClean="0"/>
              <a:t>12/03/2024</a:t>
            </a:fld>
            <a:endParaRPr lang="fr-FR"/>
          </a:p>
        </p:txBody>
      </p:sp>
      <p:sp>
        <p:nvSpPr>
          <p:cNvPr id="5" name="Footer Placeholder 4">
            <a:extLst>
              <a:ext uri="{FF2B5EF4-FFF2-40B4-BE49-F238E27FC236}">
                <a16:creationId xmlns:a16="http://schemas.microsoft.com/office/drawing/2014/main" id="{4D878A20-A7B9-05B0-2517-67F1844EC8F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D08AF73-40B5-F1D2-D893-338C334B8D9C}"/>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739676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AD52D-CCB0-2420-181D-67A8D4517F0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11C118F4-9920-F5B0-3214-3FEBB94EBB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86717930-7C86-A78C-5517-FF363E8444E8}"/>
              </a:ext>
            </a:extLst>
          </p:cNvPr>
          <p:cNvSpPr>
            <a:spLocks noGrp="1"/>
          </p:cNvSpPr>
          <p:nvPr>
            <p:ph type="dt" sz="half" idx="10"/>
          </p:nvPr>
        </p:nvSpPr>
        <p:spPr/>
        <p:txBody>
          <a:bodyPr/>
          <a:lstStyle/>
          <a:p>
            <a:fld id="{01AE4A7F-6498-4018-A8EF-FDB950ED178F}" type="datetimeFigureOut">
              <a:rPr lang="fr-FR" smtClean="0"/>
              <a:t>12/03/2024</a:t>
            </a:fld>
            <a:endParaRPr lang="fr-FR"/>
          </a:p>
        </p:txBody>
      </p:sp>
      <p:sp>
        <p:nvSpPr>
          <p:cNvPr id="5" name="Footer Placeholder 4">
            <a:extLst>
              <a:ext uri="{FF2B5EF4-FFF2-40B4-BE49-F238E27FC236}">
                <a16:creationId xmlns:a16="http://schemas.microsoft.com/office/drawing/2014/main" id="{E91978C7-C5A0-3E38-28ED-CF3593A942AB}"/>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90D20AD-A63B-6AC0-64A5-6D925082C72D}"/>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3539375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56868-CB54-ED19-8CAD-BFF3ABC732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98C96533-D73C-DE6A-8E98-5ED53D3166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2447CD-F905-94A6-8D5B-ACA3DD82F8A7}"/>
              </a:ext>
            </a:extLst>
          </p:cNvPr>
          <p:cNvSpPr>
            <a:spLocks noGrp="1"/>
          </p:cNvSpPr>
          <p:nvPr>
            <p:ph type="dt" sz="half" idx="10"/>
          </p:nvPr>
        </p:nvSpPr>
        <p:spPr/>
        <p:txBody>
          <a:bodyPr/>
          <a:lstStyle/>
          <a:p>
            <a:fld id="{01AE4A7F-6498-4018-A8EF-FDB950ED178F}" type="datetimeFigureOut">
              <a:rPr lang="fr-FR" smtClean="0"/>
              <a:t>12/03/2024</a:t>
            </a:fld>
            <a:endParaRPr lang="fr-FR"/>
          </a:p>
        </p:txBody>
      </p:sp>
      <p:sp>
        <p:nvSpPr>
          <p:cNvPr id="5" name="Footer Placeholder 4">
            <a:extLst>
              <a:ext uri="{FF2B5EF4-FFF2-40B4-BE49-F238E27FC236}">
                <a16:creationId xmlns:a16="http://schemas.microsoft.com/office/drawing/2014/main" id="{A25EDECB-0835-CC04-E13B-1168D9B9F08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173D0D78-8582-623B-5EC0-7CA73E527194}"/>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1671839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65D6A-1787-0CE6-B819-C063848CAAB4}"/>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FD1712B8-B5A8-F66A-606D-E4C555E9BC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71711271-E87D-1979-1047-28FA494FB2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60E6998E-1112-DB07-0A6C-36B872044931}"/>
              </a:ext>
            </a:extLst>
          </p:cNvPr>
          <p:cNvSpPr>
            <a:spLocks noGrp="1"/>
          </p:cNvSpPr>
          <p:nvPr>
            <p:ph type="dt" sz="half" idx="10"/>
          </p:nvPr>
        </p:nvSpPr>
        <p:spPr/>
        <p:txBody>
          <a:bodyPr/>
          <a:lstStyle/>
          <a:p>
            <a:fld id="{01AE4A7F-6498-4018-A8EF-FDB950ED178F}" type="datetimeFigureOut">
              <a:rPr lang="fr-FR" smtClean="0"/>
              <a:t>12/03/2024</a:t>
            </a:fld>
            <a:endParaRPr lang="fr-FR"/>
          </a:p>
        </p:txBody>
      </p:sp>
      <p:sp>
        <p:nvSpPr>
          <p:cNvPr id="6" name="Footer Placeholder 5">
            <a:extLst>
              <a:ext uri="{FF2B5EF4-FFF2-40B4-BE49-F238E27FC236}">
                <a16:creationId xmlns:a16="http://schemas.microsoft.com/office/drawing/2014/main" id="{421CC61F-7633-733C-CA47-3BF44D341EC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224A2A48-E885-7A82-C9FC-4E99181F6E84}"/>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1222846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92E79-BE60-7263-90D7-EF6F97F09FEC}"/>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08739EAE-8B48-5770-D933-F739F3169A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3EE674-F59B-4D5B-495B-5B758B6BA2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3285532D-8C9C-2218-7EEF-7930877646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37417C-E3F3-25AB-1215-F7178FB541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E158CA4E-53A7-F812-DF09-FF61E77CCE96}"/>
              </a:ext>
            </a:extLst>
          </p:cNvPr>
          <p:cNvSpPr>
            <a:spLocks noGrp="1"/>
          </p:cNvSpPr>
          <p:nvPr>
            <p:ph type="dt" sz="half" idx="10"/>
          </p:nvPr>
        </p:nvSpPr>
        <p:spPr/>
        <p:txBody>
          <a:bodyPr/>
          <a:lstStyle/>
          <a:p>
            <a:fld id="{01AE4A7F-6498-4018-A8EF-FDB950ED178F}" type="datetimeFigureOut">
              <a:rPr lang="fr-FR" smtClean="0"/>
              <a:t>12/03/2024</a:t>
            </a:fld>
            <a:endParaRPr lang="fr-FR"/>
          </a:p>
        </p:txBody>
      </p:sp>
      <p:sp>
        <p:nvSpPr>
          <p:cNvPr id="8" name="Footer Placeholder 7">
            <a:extLst>
              <a:ext uri="{FF2B5EF4-FFF2-40B4-BE49-F238E27FC236}">
                <a16:creationId xmlns:a16="http://schemas.microsoft.com/office/drawing/2014/main" id="{94EFC3E9-C689-DF1F-18F4-610F158D38AF}"/>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9D7F41C9-B8B5-31DD-14FD-02753C30918A}"/>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3132283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5006-09FB-610D-F6CC-5C3E339E8C26}"/>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9626CCCC-0704-44A6-E9F8-EA4B0F4E0958}"/>
              </a:ext>
            </a:extLst>
          </p:cNvPr>
          <p:cNvSpPr>
            <a:spLocks noGrp="1"/>
          </p:cNvSpPr>
          <p:nvPr>
            <p:ph type="dt" sz="half" idx="10"/>
          </p:nvPr>
        </p:nvSpPr>
        <p:spPr/>
        <p:txBody>
          <a:bodyPr/>
          <a:lstStyle/>
          <a:p>
            <a:fld id="{01AE4A7F-6498-4018-A8EF-FDB950ED178F}" type="datetimeFigureOut">
              <a:rPr lang="fr-FR" smtClean="0"/>
              <a:t>12/03/2024</a:t>
            </a:fld>
            <a:endParaRPr lang="fr-FR"/>
          </a:p>
        </p:txBody>
      </p:sp>
      <p:sp>
        <p:nvSpPr>
          <p:cNvPr id="4" name="Footer Placeholder 3">
            <a:extLst>
              <a:ext uri="{FF2B5EF4-FFF2-40B4-BE49-F238E27FC236}">
                <a16:creationId xmlns:a16="http://schemas.microsoft.com/office/drawing/2014/main" id="{52BD017E-782F-8AB6-9A49-F947720636F1}"/>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CF7981E0-5EBC-A5CB-322B-5A108E21C761}"/>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2175590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E525E6-1EA6-BBAC-D705-4121D9B8E9AD}"/>
              </a:ext>
            </a:extLst>
          </p:cNvPr>
          <p:cNvSpPr>
            <a:spLocks noGrp="1"/>
          </p:cNvSpPr>
          <p:nvPr>
            <p:ph type="dt" sz="half" idx="10"/>
          </p:nvPr>
        </p:nvSpPr>
        <p:spPr/>
        <p:txBody>
          <a:bodyPr/>
          <a:lstStyle/>
          <a:p>
            <a:fld id="{01AE4A7F-6498-4018-A8EF-FDB950ED178F}" type="datetimeFigureOut">
              <a:rPr lang="fr-FR" smtClean="0"/>
              <a:t>12/03/2024</a:t>
            </a:fld>
            <a:endParaRPr lang="fr-FR"/>
          </a:p>
        </p:txBody>
      </p:sp>
      <p:sp>
        <p:nvSpPr>
          <p:cNvPr id="3" name="Footer Placeholder 2">
            <a:extLst>
              <a:ext uri="{FF2B5EF4-FFF2-40B4-BE49-F238E27FC236}">
                <a16:creationId xmlns:a16="http://schemas.microsoft.com/office/drawing/2014/main" id="{BC0A4997-7C23-5078-2E04-D80CA79C4563}"/>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0D8659D2-95C3-825A-103D-72B1C268A38F}"/>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954669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7FC6-4183-3938-3A72-6B1EDABA53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67EFE3F3-9CDB-9F00-6066-73D1B71DE7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CC341DC9-DE0E-33DE-00B7-3D53C1C675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B40BF1-33EC-C73C-BAFE-205A4DD076F9}"/>
              </a:ext>
            </a:extLst>
          </p:cNvPr>
          <p:cNvSpPr>
            <a:spLocks noGrp="1"/>
          </p:cNvSpPr>
          <p:nvPr>
            <p:ph type="dt" sz="half" idx="10"/>
          </p:nvPr>
        </p:nvSpPr>
        <p:spPr/>
        <p:txBody>
          <a:bodyPr/>
          <a:lstStyle/>
          <a:p>
            <a:fld id="{01AE4A7F-6498-4018-A8EF-FDB950ED178F}" type="datetimeFigureOut">
              <a:rPr lang="fr-FR" smtClean="0"/>
              <a:t>12/03/2024</a:t>
            </a:fld>
            <a:endParaRPr lang="fr-FR"/>
          </a:p>
        </p:txBody>
      </p:sp>
      <p:sp>
        <p:nvSpPr>
          <p:cNvPr id="6" name="Footer Placeholder 5">
            <a:extLst>
              <a:ext uri="{FF2B5EF4-FFF2-40B4-BE49-F238E27FC236}">
                <a16:creationId xmlns:a16="http://schemas.microsoft.com/office/drawing/2014/main" id="{D88F15ED-BEFB-8FDE-9839-75B362FB547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4E621389-FA4C-FB96-D6FD-63EE034D1E4A}"/>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2745018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DB408-4E54-FE69-156C-B43B6BD5B7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A24E2D2F-975F-CB34-D08A-8740AB1DFB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EC496634-3CBC-FA69-481C-5B6AF435F2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F5A616-50D5-432D-DBB0-F07AFCEAF6AF}"/>
              </a:ext>
            </a:extLst>
          </p:cNvPr>
          <p:cNvSpPr>
            <a:spLocks noGrp="1"/>
          </p:cNvSpPr>
          <p:nvPr>
            <p:ph type="dt" sz="half" idx="10"/>
          </p:nvPr>
        </p:nvSpPr>
        <p:spPr/>
        <p:txBody>
          <a:bodyPr/>
          <a:lstStyle/>
          <a:p>
            <a:fld id="{01AE4A7F-6498-4018-A8EF-FDB950ED178F}" type="datetimeFigureOut">
              <a:rPr lang="fr-FR" smtClean="0"/>
              <a:t>12/03/2024</a:t>
            </a:fld>
            <a:endParaRPr lang="fr-FR"/>
          </a:p>
        </p:txBody>
      </p:sp>
      <p:sp>
        <p:nvSpPr>
          <p:cNvPr id="6" name="Footer Placeholder 5">
            <a:extLst>
              <a:ext uri="{FF2B5EF4-FFF2-40B4-BE49-F238E27FC236}">
                <a16:creationId xmlns:a16="http://schemas.microsoft.com/office/drawing/2014/main" id="{F1557264-62E8-E441-B354-C342A92D932E}"/>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EFECB7D2-D9C3-3233-5694-6A4622202473}"/>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2678137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B788D9-C335-B9EB-8B3E-20F0EEE366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0F012555-BE0C-AAE6-E6DC-E65E6CE99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98B4D98-FC6F-EC23-7EF8-B507C4666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AE4A7F-6498-4018-A8EF-FDB950ED178F}" type="datetimeFigureOut">
              <a:rPr lang="fr-FR" smtClean="0"/>
              <a:t>12/03/2024</a:t>
            </a:fld>
            <a:endParaRPr lang="fr-FR"/>
          </a:p>
        </p:txBody>
      </p:sp>
      <p:sp>
        <p:nvSpPr>
          <p:cNvPr id="5" name="Footer Placeholder 4">
            <a:extLst>
              <a:ext uri="{FF2B5EF4-FFF2-40B4-BE49-F238E27FC236}">
                <a16:creationId xmlns:a16="http://schemas.microsoft.com/office/drawing/2014/main" id="{F8A9118F-438E-4045-0B11-DF7799FD10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FD9D790B-2E18-53C3-6227-1263D81029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AE6A2B-2D1A-4D12-9903-E551019AB6E0}" type="slidenum">
              <a:rPr lang="fr-FR" smtClean="0"/>
              <a:t>‹#›</a:t>
            </a:fld>
            <a:endParaRPr lang="fr-FR"/>
          </a:p>
        </p:txBody>
      </p:sp>
    </p:spTree>
    <p:extLst>
      <p:ext uri="{BB962C8B-B14F-4D97-AF65-F5344CB8AC3E}">
        <p14:creationId xmlns:p14="http://schemas.microsoft.com/office/powerpoint/2010/main" val="2543087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openai.com/research/gpt-2-1-5b-releas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1.png"/><Relationship Id="rId4" Type="http://schemas.openxmlformats.org/officeDocument/2006/relationships/customXml" Target="../ink/ink1.xml"/></Relationships>
</file>

<file path=ppt/slides/_rels/slide2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customXml" Target="../ink/ink4.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3" Type="http://schemas.openxmlformats.org/officeDocument/2006/relationships/image" Target="../media/image32.png"/><Relationship Id="rId18" Type="http://schemas.openxmlformats.org/officeDocument/2006/relationships/customXml" Target="../ink/ink13.xml"/><Relationship Id="rId26" Type="http://schemas.openxmlformats.org/officeDocument/2006/relationships/customXml" Target="../ink/ink17.xml"/><Relationship Id="rId39" Type="http://schemas.openxmlformats.org/officeDocument/2006/relationships/image" Target="../media/image45.png"/><Relationship Id="rId21" Type="http://schemas.openxmlformats.org/officeDocument/2006/relationships/image" Target="../media/image36.png"/><Relationship Id="rId34" Type="http://schemas.openxmlformats.org/officeDocument/2006/relationships/customXml" Target="../ink/ink21.xml"/><Relationship Id="rId42" Type="http://schemas.openxmlformats.org/officeDocument/2006/relationships/customXml" Target="../ink/ink25.xml"/><Relationship Id="rId47" Type="http://schemas.openxmlformats.org/officeDocument/2006/relationships/image" Target="../media/image49.png"/><Relationship Id="rId50" Type="http://schemas.openxmlformats.org/officeDocument/2006/relationships/customXml" Target="../ink/ink29.xml"/><Relationship Id="rId55" Type="http://schemas.openxmlformats.org/officeDocument/2006/relationships/image" Target="../media/image53.png"/><Relationship Id="rId7" Type="http://schemas.openxmlformats.org/officeDocument/2006/relationships/image" Target="../media/image29.png"/><Relationship Id="rId2" Type="http://schemas.openxmlformats.org/officeDocument/2006/relationships/customXml" Target="../ink/ink5.xml"/><Relationship Id="rId16" Type="http://schemas.openxmlformats.org/officeDocument/2006/relationships/customXml" Target="../ink/ink12.xml"/><Relationship Id="rId29" Type="http://schemas.openxmlformats.org/officeDocument/2006/relationships/image" Target="../media/image40.png"/><Relationship Id="rId11" Type="http://schemas.openxmlformats.org/officeDocument/2006/relationships/image" Target="../media/image31.png"/><Relationship Id="rId24" Type="http://schemas.openxmlformats.org/officeDocument/2006/relationships/customXml" Target="../ink/ink16.xml"/><Relationship Id="rId32" Type="http://schemas.openxmlformats.org/officeDocument/2006/relationships/customXml" Target="../ink/ink20.xml"/><Relationship Id="rId37" Type="http://schemas.openxmlformats.org/officeDocument/2006/relationships/image" Target="../media/image44.png"/><Relationship Id="rId40" Type="http://schemas.openxmlformats.org/officeDocument/2006/relationships/customXml" Target="../ink/ink24.xml"/><Relationship Id="rId45" Type="http://schemas.openxmlformats.org/officeDocument/2006/relationships/image" Target="../media/image48.png"/><Relationship Id="rId53" Type="http://schemas.openxmlformats.org/officeDocument/2006/relationships/image" Target="../media/image52.png"/><Relationship Id="rId5" Type="http://schemas.openxmlformats.org/officeDocument/2006/relationships/image" Target="../media/image28.png"/><Relationship Id="rId19" Type="http://schemas.openxmlformats.org/officeDocument/2006/relationships/image" Target="../media/image35.png"/><Relationship Id="rId4" Type="http://schemas.openxmlformats.org/officeDocument/2006/relationships/customXml" Target="../ink/ink6.xml"/><Relationship Id="rId9" Type="http://schemas.openxmlformats.org/officeDocument/2006/relationships/image" Target="../media/image30.png"/><Relationship Id="rId14" Type="http://schemas.openxmlformats.org/officeDocument/2006/relationships/customXml" Target="../ink/ink11.xml"/><Relationship Id="rId22" Type="http://schemas.openxmlformats.org/officeDocument/2006/relationships/customXml" Target="../ink/ink15.xml"/><Relationship Id="rId27" Type="http://schemas.openxmlformats.org/officeDocument/2006/relationships/image" Target="../media/image39.png"/><Relationship Id="rId30" Type="http://schemas.openxmlformats.org/officeDocument/2006/relationships/customXml" Target="../ink/ink19.xml"/><Relationship Id="rId35" Type="http://schemas.openxmlformats.org/officeDocument/2006/relationships/image" Target="../media/image43.png"/><Relationship Id="rId43" Type="http://schemas.openxmlformats.org/officeDocument/2006/relationships/image" Target="../media/image47.png"/><Relationship Id="rId48" Type="http://schemas.openxmlformats.org/officeDocument/2006/relationships/customXml" Target="../ink/ink28.xml"/><Relationship Id="rId56" Type="http://schemas.openxmlformats.org/officeDocument/2006/relationships/customXml" Target="../ink/ink32.xml"/><Relationship Id="rId8" Type="http://schemas.openxmlformats.org/officeDocument/2006/relationships/customXml" Target="../ink/ink8.xml"/><Relationship Id="rId51" Type="http://schemas.openxmlformats.org/officeDocument/2006/relationships/image" Target="../media/image51.png"/><Relationship Id="rId3" Type="http://schemas.openxmlformats.org/officeDocument/2006/relationships/image" Target="../media/image27.png"/><Relationship Id="rId12" Type="http://schemas.openxmlformats.org/officeDocument/2006/relationships/customXml" Target="../ink/ink10.xml"/><Relationship Id="rId17" Type="http://schemas.openxmlformats.org/officeDocument/2006/relationships/image" Target="../media/image34.png"/><Relationship Id="rId25" Type="http://schemas.openxmlformats.org/officeDocument/2006/relationships/image" Target="../media/image38.png"/><Relationship Id="rId33" Type="http://schemas.openxmlformats.org/officeDocument/2006/relationships/image" Target="../media/image42.png"/><Relationship Id="rId38" Type="http://schemas.openxmlformats.org/officeDocument/2006/relationships/customXml" Target="../ink/ink23.xml"/><Relationship Id="rId46" Type="http://schemas.openxmlformats.org/officeDocument/2006/relationships/customXml" Target="../ink/ink27.xml"/><Relationship Id="rId20" Type="http://schemas.openxmlformats.org/officeDocument/2006/relationships/customXml" Target="../ink/ink14.xml"/><Relationship Id="rId41" Type="http://schemas.openxmlformats.org/officeDocument/2006/relationships/image" Target="../media/image46.png"/><Relationship Id="rId54" Type="http://schemas.openxmlformats.org/officeDocument/2006/relationships/customXml" Target="../ink/ink31.xml"/><Relationship Id="rId1" Type="http://schemas.openxmlformats.org/officeDocument/2006/relationships/slideLayout" Target="../slideLayouts/slideLayout2.xml"/><Relationship Id="rId6" Type="http://schemas.openxmlformats.org/officeDocument/2006/relationships/customXml" Target="../ink/ink7.xml"/><Relationship Id="rId15" Type="http://schemas.openxmlformats.org/officeDocument/2006/relationships/image" Target="../media/image33.png"/><Relationship Id="rId23" Type="http://schemas.openxmlformats.org/officeDocument/2006/relationships/image" Target="../media/image37.png"/><Relationship Id="rId28" Type="http://schemas.openxmlformats.org/officeDocument/2006/relationships/customXml" Target="../ink/ink18.xml"/><Relationship Id="rId36" Type="http://schemas.openxmlformats.org/officeDocument/2006/relationships/customXml" Target="../ink/ink22.xml"/><Relationship Id="rId49" Type="http://schemas.openxmlformats.org/officeDocument/2006/relationships/image" Target="../media/image50.png"/><Relationship Id="rId57" Type="http://schemas.openxmlformats.org/officeDocument/2006/relationships/image" Target="../media/image54.png"/><Relationship Id="rId10" Type="http://schemas.openxmlformats.org/officeDocument/2006/relationships/customXml" Target="../ink/ink9.xml"/><Relationship Id="rId31" Type="http://schemas.openxmlformats.org/officeDocument/2006/relationships/image" Target="../media/image41.png"/><Relationship Id="rId44" Type="http://schemas.openxmlformats.org/officeDocument/2006/relationships/customXml" Target="../ink/ink26.xml"/><Relationship Id="rId52" Type="http://schemas.openxmlformats.org/officeDocument/2006/relationships/customXml" Target="../ink/ink30.xml"/></Relationships>
</file>

<file path=ppt/slides/_rels/slide32.xml.rels><?xml version="1.0" encoding="UTF-8" standalone="yes"?>
<Relationships xmlns="http://schemas.openxmlformats.org/package/2006/relationships"><Relationship Id="rId13" Type="http://schemas.openxmlformats.org/officeDocument/2006/relationships/image" Target="../media/image33.png"/><Relationship Id="rId18" Type="http://schemas.openxmlformats.org/officeDocument/2006/relationships/customXml" Target="../ink/ink41.xml"/><Relationship Id="rId26" Type="http://schemas.openxmlformats.org/officeDocument/2006/relationships/customXml" Target="../ink/ink45.xml"/><Relationship Id="rId39" Type="http://schemas.openxmlformats.org/officeDocument/2006/relationships/image" Target="../media/image58.png"/><Relationship Id="rId21" Type="http://schemas.openxmlformats.org/officeDocument/2006/relationships/image" Target="../media/image40.png"/><Relationship Id="rId34" Type="http://schemas.openxmlformats.org/officeDocument/2006/relationships/customXml" Target="../ink/ink49.xml"/><Relationship Id="rId42" Type="http://schemas.openxmlformats.org/officeDocument/2006/relationships/customXml" Target="../ink/ink53.xml"/><Relationship Id="rId47" Type="http://schemas.openxmlformats.org/officeDocument/2006/relationships/image" Target="../media/image62.png"/><Relationship Id="rId50" Type="http://schemas.openxmlformats.org/officeDocument/2006/relationships/customXml" Target="../ink/ink57.xml"/><Relationship Id="rId55" Type="http://schemas.openxmlformats.org/officeDocument/2006/relationships/image" Target="../media/image66.png"/><Relationship Id="rId7" Type="http://schemas.openxmlformats.org/officeDocument/2006/relationships/image" Target="../media/image29.png"/><Relationship Id="rId2" Type="http://schemas.openxmlformats.org/officeDocument/2006/relationships/customXml" Target="../ink/ink33.xml"/><Relationship Id="rId16" Type="http://schemas.openxmlformats.org/officeDocument/2006/relationships/customXml" Target="../ink/ink40.xml"/><Relationship Id="rId29" Type="http://schemas.openxmlformats.org/officeDocument/2006/relationships/image" Target="../media/image44.png"/><Relationship Id="rId11" Type="http://schemas.openxmlformats.org/officeDocument/2006/relationships/image" Target="../media/image32.png"/><Relationship Id="rId24" Type="http://schemas.openxmlformats.org/officeDocument/2006/relationships/customXml" Target="../ink/ink44.xml"/><Relationship Id="rId32" Type="http://schemas.openxmlformats.org/officeDocument/2006/relationships/customXml" Target="../ink/ink48.xml"/><Relationship Id="rId37" Type="http://schemas.openxmlformats.org/officeDocument/2006/relationships/image" Target="../media/image57.png"/><Relationship Id="rId40" Type="http://schemas.openxmlformats.org/officeDocument/2006/relationships/customXml" Target="../ink/ink52.xml"/><Relationship Id="rId45" Type="http://schemas.openxmlformats.org/officeDocument/2006/relationships/image" Target="../media/image61.png"/><Relationship Id="rId53" Type="http://schemas.openxmlformats.org/officeDocument/2006/relationships/image" Target="../media/image65.png"/><Relationship Id="rId5" Type="http://schemas.openxmlformats.org/officeDocument/2006/relationships/image" Target="../media/image28.png"/><Relationship Id="rId19" Type="http://schemas.openxmlformats.org/officeDocument/2006/relationships/image" Target="../media/image36.png"/><Relationship Id="rId4" Type="http://schemas.openxmlformats.org/officeDocument/2006/relationships/customXml" Target="../ink/ink34.xml"/><Relationship Id="rId9" Type="http://schemas.openxmlformats.org/officeDocument/2006/relationships/image" Target="../media/image31.png"/><Relationship Id="rId14" Type="http://schemas.openxmlformats.org/officeDocument/2006/relationships/customXml" Target="../ink/ink39.xml"/><Relationship Id="rId22" Type="http://schemas.openxmlformats.org/officeDocument/2006/relationships/customXml" Target="../ink/ink43.xml"/><Relationship Id="rId27" Type="http://schemas.openxmlformats.org/officeDocument/2006/relationships/image" Target="../media/image43.png"/><Relationship Id="rId30" Type="http://schemas.openxmlformats.org/officeDocument/2006/relationships/customXml" Target="../ink/ink47.xml"/><Relationship Id="rId35" Type="http://schemas.openxmlformats.org/officeDocument/2006/relationships/image" Target="../media/image56.png"/><Relationship Id="rId43" Type="http://schemas.openxmlformats.org/officeDocument/2006/relationships/image" Target="../media/image60.png"/><Relationship Id="rId48" Type="http://schemas.openxmlformats.org/officeDocument/2006/relationships/customXml" Target="../ink/ink56.xml"/><Relationship Id="rId56" Type="http://schemas.openxmlformats.org/officeDocument/2006/relationships/customXml" Target="../ink/ink60.xml"/><Relationship Id="rId8" Type="http://schemas.openxmlformats.org/officeDocument/2006/relationships/customXml" Target="../ink/ink36.xml"/><Relationship Id="rId51" Type="http://schemas.openxmlformats.org/officeDocument/2006/relationships/image" Target="../media/image64.png"/><Relationship Id="rId3" Type="http://schemas.openxmlformats.org/officeDocument/2006/relationships/image" Target="../media/image27.png"/><Relationship Id="rId12" Type="http://schemas.openxmlformats.org/officeDocument/2006/relationships/customXml" Target="../ink/ink38.xml"/><Relationship Id="rId17" Type="http://schemas.openxmlformats.org/officeDocument/2006/relationships/image" Target="../media/image35.png"/><Relationship Id="rId25" Type="http://schemas.openxmlformats.org/officeDocument/2006/relationships/image" Target="../media/image42.png"/><Relationship Id="rId33" Type="http://schemas.openxmlformats.org/officeDocument/2006/relationships/image" Target="../media/image55.png"/><Relationship Id="rId38" Type="http://schemas.openxmlformats.org/officeDocument/2006/relationships/customXml" Target="../ink/ink51.xml"/><Relationship Id="rId46" Type="http://schemas.openxmlformats.org/officeDocument/2006/relationships/customXml" Target="../ink/ink55.xml"/><Relationship Id="rId20" Type="http://schemas.openxmlformats.org/officeDocument/2006/relationships/customXml" Target="../ink/ink42.xml"/><Relationship Id="rId41" Type="http://schemas.openxmlformats.org/officeDocument/2006/relationships/image" Target="../media/image59.png"/><Relationship Id="rId54" Type="http://schemas.openxmlformats.org/officeDocument/2006/relationships/customXml" Target="../ink/ink59.xml"/><Relationship Id="rId1" Type="http://schemas.openxmlformats.org/officeDocument/2006/relationships/slideLayout" Target="../slideLayouts/slideLayout2.xml"/><Relationship Id="rId6" Type="http://schemas.openxmlformats.org/officeDocument/2006/relationships/customXml" Target="../ink/ink35.xml"/><Relationship Id="rId15" Type="http://schemas.openxmlformats.org/officeDocument/2006/relationships/image" Target="../media/image34.png"/><Relationship Id="rId23" Type="http://schemas.openxmlformats.org/officeDocument/2006/relationships/image" Target="../media/image41.png"/><Relationship Id="rId28" Type="http://schemas.openxmlformats.org/officeDocument/2006/relationships/customXml" Target="../ink/ink46.xml"/><Relationship Id="rId36" Type="http://schemas.openxmlformats.org/officeDocument/2006/relationships/customXml" Target="../ink/ink50.xml"/><Relationship Id="rId49" Type="http://schemas.openxmlformats.org/officeDocument/2006/relationships/image" Target="../media/image63.png"/><Relationship Id="rId57" Type="http://schemas.openxmlformats.org/officeDocument/2006/relationships/image" Target="../media/image67.png"/><Relationship Id="rId10" Type="http://schemas.openxmlformats.org/officeDocument/2006/relationships/customXml" Target="../ink/ink37.xml"/><Relationship Id="rId31" Type="http://schemas.openxmlformats.org/officeDocument/2006/relationships/image" Target="../media/image45.png"/><Relationship Id="rId44" Type="http://schemas.openxmlformats.org/officeDocument/2006/relationships/customXml" Target="../ink/ink54.xml"/><Relationship Id="rId52" Type="http://schemas.openxmlformats.org/officeDocument/2006/relationships/customXml" Target="../ink/ink58.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A0A2-C176-FB16-D910-3F43F50B9C34}"/>
              </a:ext>
            </a:extLst>
          </p:cNvPr>
          <p:cNvSpPr>
            <a:spLocks noGrp="1"/>
          </p:cNvSpPr>
          <p:nvPr>
            <p:ph type="ctrTitle"/>
          </p:nvPr>
        </p:nvSpPr>
        <p:spPr/>
        <p:txBody>
          <a:bodyPr/>
          <a:lstStyle/>
          <a:p>
            <a:r>
              <a:rPr lang="en-GB" dirty="0"/>
              <a:t>GPT-2 &amp; </a:t>
            </a:r>
            <a:r>
              <a:rPr lang="en-GB" dirty="0" err="1"/>
              <a:t>LoRA</a:t>
            </a:r>
            <a:endParaRPr lang="en-GB" dirty="0"/>
          </a:p>
        </p:txBody>
      </p:sp>
      <p:sp>
        <p:nvSpPr>
          <p:cNvPr id="3" name="Subtitle 2">
            <a:extLst>
              <a:ext uri="{FF2B5EF4-FFF2-40B4-BE49-F238E27FC236}">
                <a16:creationId xmlns:a16="http://schemas.microsoft.com/office/drawing/2014/main" id="{8DA1A83F-9FEE-6699-0C1A-127ABB21B236}"/>
              </a:ext>
            </a:extLst>
          </p:cNvPr>
          <p:cNvSpPr>
            <a:spLocks noGrp="1"/>
          </p:cNvSpPr>
          <p:nvPr>
            <p:ph type="subTitle" idx="1"/>
          </p:nvPr>
        </p:nvSpPr>
        <p:spPr/>
        <p:txBody>
          <a:bodyPr/>
          <a:lstStyle/>
          <a:p>
            <a:r>
              <a:rPr lang="en-US" dirty="0">
                <a:solidFill>
                  <a:schemeClr val="bg1">
                    <a:lumMod val="50000"/>
                  </a:schemeClr>
                </a:solidFill>
              </a:rPr>
              <a:t>Lecture 10/10</a:t>
            </a:r>
          </a:p>
        </p:txBody>
      </p:sp>
    </p:spTree>
    <p:extLst>
      <p:ext uri="{BB962C8B-B14F-4D97-AF65-F5344CB8AC3E}">
        <p14:creationId xmlns:p14="http://schemas.microsoft.com/office/powerpoint/2010/main" val="366775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B4612D-7ECF-B158-A5E8-325EE86E1E96}"/>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D2A4D76C-0479-4736-BE82-C492CC803CD2}" type="slidenum">
              <a:rPr lang="en-US" smtClean="0"/>
              <a:pPr>
                <a:spcAft>
                  <a:spcPts val="600"/>
                </a:spcAft>
              </a:pPr>
              <a:t>10</a:t>
            </a:fld>
            <a:endParaRPr lang="en-US"/>
          </a:p>
        </p:txBody>
      </p:sp>
      <p:pic>
        <p:nvPicPr>
          <p:cNvPr id="3" name="Picture 2">
            <a:extLst>
              <a:ext uri="{FF2B5EF4-FFF2-40B4-BE49-F238E27FC236}">
                <a16:creationId xmlns:a16="http://schemas.microsoft.com/office/drawing/2014/main" id="{716824AB-E760-1926-B1E0-D0396B6FBD5C}"/>
              </a:ext>
            </a:extLst>
          </p:cNvPr>
          <p:cNvPicPr>
            <a:picLocks noChangeAspect="1"/>
          </p:cNvPicPr>
          <p:nvPr/>
        </p:nvPicPr>
        <p:blipFill>
          <a:blip r:embed="rId2"/>
          <a:stretch>
            <a:fillRect/>
          </a:stretch>
        </p:blipFill>
        <p:spPr>
          <a:xfrm>
            <a:off x="643467" y="675471"/>
            <a:ext cx="10905066" cy="5507057"/>
          </a:xfrm>
          <a:prstGeom prst="rect">
            <a:avLst/>
          </a:prstGeom>
          <a:ln>
            <a:noFill/>
          </a:ln>
        </p:spPr>
      </p:pic>
    </p:spTree>
    <p:extLst>
      <p:ext uri="{BB962C8B-B14F-4D97-AF65-F5344CB8AC3E}">
        <p14:creationId xmlns:p14="http://schemas.microsoft.com/office/powerpoint/2010/main" val="1787085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B4612D-7ECF-B158-A5E8-325EE86E1E96}"/>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D2A4D76C-0479-4736-BE82-C492CC803CD2}" type="slidenum">
              <a:rPr lang="en-US" smtClean="0"/>
              <a:pPr>
                <a:spcAft>
                  <a:spcPts val="600"/>
                </a:spcAft>
              </a:pPr>
              <a:t>11</a:t>
            </a:fld>
            <a:endParaRPr lang="en-US"/>
          </a:p>
        </p:txBody>
      </p:sp>
      <p:pic>
        <p:nvPicPr>
          <p:cNvPr id="3" name="Picture 2">
            <a:extLst>
              <a:ext uri="{FF2B5EF4-FFF2-40B4-BE49-F238E27FC236}">
                <a16:creationId xmlns:a16="http://schemas.microsoft.com/office/drawing/2014/main" id="{99480F7A-DC5C-721B-94FC-49C033D79634}"/>
              </a:ext>
            </a:extLst>
          </p:cNvPr>
          <p:cNvPicPr>
            <a:picLocks noChangeAspect="1"/>
          </p:cNvPicPr>
          <p:nvPr/>
        </p:nvPicPr>
        <p:blipFill>
          <a:blip r:embed="rId2"/>
          <a:stretch>
            <a:fillRect/>
          </a:stretch>
        </p:blipFill>
        <p:spPr>
          <a:xfrm>
            <a:off x="643467" y="1125305"/>
            <a:ext cx="10905066" cy="4607388"/>
          </a:xfrm>
          <a:prstGeom prst="rect">
            <a:avLst/>
          </a:prstGeom>
          <a:ln>
            <a:noFill/>
          </a:ln>
        </p:spPr>
      </p:pic>
    </p:spTree>
    <p:extLst>
      <p:ext uri="{BB962C8B-B14F-4D97-AF65-F5344CB8AC3E}">
        <p14:creationId xmlns:p14="http://schemas.microsoft.com/office/powerpoint/2010/main" val="73623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B4612D-7ECF-B158-A5E8-325EE86E1E96}"/>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D2A4D76C-0479-4736-BE82-C492CC803CD2}" type="slidenum">
              <a:rPr lang="en-US" smtClean="0"/>
              <a:pPr>
                <a:spcAft>
                  <a:spcPts val="600"/>
                </a:spcAft>
              </a:pPr>
              <a:t>12</a:t>
            </a:fld>
            <a:endParaRPr lang="en-US"/>
          </a:p>
        </p:txBody>
      </p:sp>
      <p:pic>
        <p:nvPicPr>
          <p:cNvPr id="3" name="Picture 2">
            <a:extLst>
              <a:ext uri="{FF2B5EF4-FFF2-40B4-BE49-F238E27FC236}">
                <a16:creationId xmlns:a16="http://schemas.microsoft.com/office/drawing/2014/main" id="{D37DE24C-D399-07E1-136B-91A4948F6A1C}"/>
              </a:ext>
            </a:extLst>
          </p:cNvPr>
          <p:cNvPicPr>
            <a:picLocks noChangeAspect="1"/>
          </p:cNvPicPr>
          <p:nvPr/>
        </p:nvPicPr>
        <p:blipFill>
          <a:blip r:embed="rId2"/>
          <a:stretch>
            <a:fillRect/>
          </a:stretch>
        </p:blipFill>
        <p:spPr>
          <a:xfrm>
            <a:off x="643467" y="1070778"/>
            <a:ext cx="10905066" cy="4716443"/>
          </a:xfrm>
          <a:prstGeom prst="rect">
            <a:avLst/>
          </a:prstGeom>
          <a:ln>
            <a:noFill/>
          </a:ln>
        </p:spPr>
      </p:pic>
    </p:spTree>
    <p:extLst>
      <p:ext uri="{BB962C8B-B14F-4D97-AF65-F5344CB8AC3E}">
        <p14:creationId xmlns:p14="http://schemas.microsoft.com/office/powerpoint/2010/main" val="430367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B4612D-7ECF-B158-A5E8-325EE86E1E96}"/>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D2A4D76C-0479-4736-BE82-C492CC803CD2}" type="slidenum">
              <a:rPr lang="en-US" smtClean="0"/>
              <a:pPr>
                <a:spcAft>
                  <a:spcPts val="600"/>
                </a:spcAft>
              </a:pPr>
              <a:t>13</a:t>
            </a:fld>
            <a:endParaRPr lang="en-US"/>
          </a:p>
        </p:txBody>
      </p:sp>
      <p:pic>
        <p:nvPicPr>
          <p:cNvPr id="3" name="Picture 2">
            <a:extLst>
              <a:ext uri="{FF2B5EF4-FFF2-40B4-BE49-F238E27FC236}">
                <a16:creationId xmlns:a16="http://schemas.microsoft.com/office/drawing/2014/main" id="{F3925FF6-5671-347D-A019-83D33B75114A}"/>
              </a:ext>
            </a:extLst>
          </p:cNvPr>
          <p:cNvPicPr>
            <a:picLocks noChangeAspect="1"/>
          </p:cNvPicPr>
          <p:nvPr/>
        </p:nvPicPr>
        <p:blipFill>
          <a:blip r:embed="rId2"/>
          <a:stretch>
            <a:fillRect/>
          </a:stretch>
        </p:blipFill>
        <p:spPr>
          <a:xfrm>
            <a:off x="643467" y="975361"/>
            <a:ext cx="10905066" cy="4907277"/>
          </a:xfrm>
          <a:prstGeom prst="rect">
            <a:avLst/>
          </a:prstGeom>
          <a:ln>
            <a:noFill/>
          </a:ln>
        </p:spPr>
      </p:pic>
    </p:spTree>
    <p:extLst>
      <p:ext uri="{BB962C8B-B14F-4D97-AF65-F5344CB8AC3E}">
        <p14:creationId xmlns:p14="http://schemas.microsoft.com/office/powerpoint/2010/main" val="2186668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87707-F741-B604-C434-240E65AE5CA8}"/>
              </a:ext>
            </a:extLst>
          </p:cNvPr>
          <p:cNvSpPr>
            <a:spLocks noGrp="1"/>
          </p:cNvSpPr>
          <p:nvPr>
            <p:ph type="title"/>
          </p:nvPr>
        </p:nvSpPr>
        <p:spPr/>
        <p:txBody>
          <a:bodyPr/>
          <a:lstStyle/>
          <a:p>
            <a:r>
              <a:rPr lang="fr-FR" dirty="0" err="1"/>
              <a:t>Comparisons</a:t>
            </a:r>
            <a:endParaRPr lang="fr-FR" dirty="0"/>
          </a:p>
        </p:txBody>
      </p:sp>
      <p:sp>
        <p:nvSpPr>
          <p:cNvPr id="3" name="Content Placeholder 2">
            <a:extLst>
              <a:ext uri="{FF2B5EF4-FFF2-40B4-BE49-F238E27FC236}">
                <a16:creationId xmlns:a16="http://schemas.microsoft.com/office/drawing/2014/main" id="{565F80DA-13E1-3B3C-B6F9-C0535D15572C}"/>
              </a:ext>
            </a:extLst>
          </p:cNvPr>
          <p:cNvSpPr>
            <a:spLocks noGrp="1"/>
          </p:cNvSpPr>
          <p:nvPr>
            <p:ph idx="1"/>
          </p:nvPr>
        </p:nvSpPr>
        <p:spPr/>
        <p:txBody>
          <a:bodyPr/>
          <a:lstStyle/>
          <a:p>
            <a:r>
              <a:rPr lang="fr-FR" dirty="0" err="1"/>
              <a:t>Humans</a:t>
            </a:r>
            <a:r>
              <a:rPr lang="fr-FR" dirty="0"/>
              <a:t> score = 17/20</a:t>
            </a:r>
          </a:p>
          <a:p>
            <a:r>
              <a:rPr lang="fr-FR" dirty="0"/>
              <a:t>ChatGPT3.5 score = 0/5</a:t>
            </a:r>
          </a:p>
        </p:txBody>
      </p:sp>
      <p:sp>
        <p:nvSpPr>
          <p:cNvPr id="4" name="Slide Number Placeholder 3">
            <a:extLst>
              <a:ext uri="{FF2B5EF4-FFF2-40B4-BE49-F238E27FC236}">
                <a16:creationId xmlns:a16="http://schemas.microsoft.com/office/drawing/2014/main" id="{88E01510-50A0-3C94-F520-64BD6D346FF3}"/>
              </a:ext>
            </a:extLst>
          </p:cNvPr>
          <p:cNvSpPr>
            <a:spLocks noGrp="1"/>
          </p:cNvSpPr>
          <p:nvPr>
            <p:ph type="sldNum" sz="quarter" idx="12"/>
          </p:nvPr>
        </p:nvSpPr>
        <p:spPr/>
        <p:txBody>
          <a:bodyPr/>
          <a:lstStyle/>
          <a:p>
            <a:fld id="{D2A4D76C-0479-4736-BE82-C492CC803CD2}" type="slidenum">
              <a:rPr lang="fr-FR" smtClean="0"/>
              <a:t>14</a:t>
            </a:fld>
            <a:endParaRPr lang="fr-FR"/>
          </a:p>
        </p:txBody>
      </p:sp>
    </p:spTree>
    <p:extLst>
      <p:ext uri="{BB962C8B-B14F-4D97-AF65-F5344CB8AC3E}">
        <p14:creationId xmlns:p14="http://schemas.microsoft.com/office/powerpoint/2010/main" val="1730881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B4612D-7ECF-B158-A5E8-325EE86E1E96}"/>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D2A4D76C-0479-4736-BE82-C492CC803CD2}" type="slidenum">
              <a:rPr lang="en-US" smtClean="0"/>
              <a:pPr>
                <a:spcAft>
                  <a:spcPts val="600"/>
                </a:spcAft>
              </a:pPr>
              <a:t>15</a:t>
            </a:fld>
            <a:endParaRPr lang="en-US"/>
          </a:p>
        </p:txBody>
      </p:sp>
      <p:pic>
        <p:nvPicPr>
          <p:cNvPr id="3" name="Picture 2">
            <a:extLst>
              <a:ext uri="{FF2B5EF4-FFF2-40B4-BE49-F238E27FC236}">
                <a16:creationId xmlns:a16="http://schemas.microsoft.com/office/drawing/2014/main" id="{315AD708-A68C-A736-BFB4-8EAB4502C522}"/>
              </a:ext>
            </a:extLst>
          </p:cNvPr>
          <p:cNvPicPr>
            <a:picLocks noChangeAspect="1"/>
          </p:cNvPicPr>
          <p:nvPr/>
        </p:nvPicPr>
        <p:blipFill>
          <a:blip r:embed="rId2"/>
          <a:stretch>
            <a:fillRect/>
          </a:stretch>
        </p:blipFill>
        <p:spPr>
          <a:xfrm>
            <a:off x="1491812" y="643467"/>
            <a:ext cx="9208375" cy="5571065"/>
          </a:xfrm>
          <a:prstGeom prst="rect">
            <a:avLst/>
          </a:prstGeom>
          <a:ln>
            <a:noFill/>
          </a:ln>
        </p:spPr>
      </p:pic>
    </p:spTree>
    <p:extLst>
      <p:ext uri="{BB962C8B-B14F-4D97-AF65-F5344CB8AC3E}">
        <p14:creationId xmlns:p14="http://schemas.microsoft.com/office/powerpoint/2010/main" val="1514541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B4612D-7ECF-B158-A5E8-325EE86E1E96}"/>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D2A4D76C-0479-4736-BE82-C492CC803CD2}" type="slidenum">
              <a:rPr lang="en-US" smtClean="0"/>
              <a:pPr>
                <a:spcAft>
                  <a:spcPts val="600"/>
                </a:spcAft>
              </a:pPr>
              <a:t>16</a:t>
            </a:fld>
            <a:endParaRPr lang="en-US"/>
          </a:p>
        </p:txBody>
      </p:sp>
      <p:pic>
        <p:nvPicPr>
          <p:cNvPr id="5" name="Picture 4">
            <a:extLst>
              <a:ext uri="{FF2B5EF4-FFF2-40B4-BE49-F238E27FC236}">
                <a16:creationId xmlns:a16="http://schemas.microsoft.com/office/drawing/2014/main" id="{B773838C-CD8F-9242-316D-600D709A7FCF}"/>
              </a:ext>
            </a:extLst>
          </p:cNvPr>
          <p:cNvPicPr>
            <a:picLocks noChangeAspect="1"/>
          </p:cNvPicPr>
          <p:nvPr/>
        </p:nvPicPr>
        <p:blipFill>
          <a:blip r:embed="rId2"/>
          <a:stretch>
            <a:fillRect/>
          </a:stretch>
        </p:blipFill>
        <p:spPr>
          <a:xfrm>
            <a:off x="1843278" y="643467"/>
            <a:ext cx="8505443" cy="5571065"/>
          </a:xfrm>
          <a:prstGeom prst="rect">
            <a:avLst/>
          </a:prstGeom>
          <a:ln>
            <a:noFill/>
          </a:ln>
        </p:spPr>
      </p:pic>
    </p:spTree>
    <p:extLst>
      <p:ext uri="{BB962C8B-B14F-4D97-AF65-F5344CB8AC3E}">
        <p14:creationId xmlns:p14="http://schemas.microsoft.com/office/powerpoint/2010/main" val="2696730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B4612D-7ECF-B158-A5E8-325EE86E1E96}"/>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D2A4D76C-0479-4736-BE82-C492CC803CD2}" type="slidenum">
              <a:rPr lang="en-US" smtClean="0"/>
              <a:pPr>
                <a:spcAft>
                  <a:spcPts val="600"/>
                </a:spcAft>
              </a:pPr>
              <a:t>17</a:t>
            </a:fld>
            <a:endParaRPr lang="en-US"/>
          </a:p>
        </p:txBody>
      </p:sp>
      <p:pic>
        <p:nvPicPr>
          <p:cNvPr id="5" name="Picture 4">
            <a:extLst>
              <a:ext uri="{FF2B5EF4-FFF2-40B4-BE49-F238E27FC236}">
                <a16:creationId xmlns:a16="http://schemas.microsoft.com/office/drawing/2014/main" id="{B61A0467-65B0-E1A4-5574-E3584E9940D8}"/>
              </a:ext>
            </a:extLst>
          </p:cNvPr>
          <p:cNvPicPr>
            <a:picLocks noChangeAspect="1"/>
          </p:cNvPicPr>
          <p:nvPr/>
        </p:nvPicPr>
        <p:blipFill>
          <a:blip r:embed="rId2"/>
          <a:stretch>
            <a:fillRect/>
          </a:stretch>
        </p:blipFill>
        <p:spPr>
          <a:xfrm>
            <a:off x="1691995" y="643467"/>
            <a:ext cx="8808010" cy="5571065"/>
          </a:xfrm>
          <a:prstGeom prst="rect">
            <a:avLst/>
          </a:prstGeom>
          <a:ln>
            <a:noFill/>
          </a:ln>
        </p:spPr>
      </p:pic>
    </p:spTree>
    <p:extLst>
      <p:ext uri="{BB962C8B-B14F-4D97-AF65-F5344CB8AC3E}">
        <p14:creationId xmlns:p14="http://schemas.microsoft.com/office/powerpoint/2010/main" val="2730934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B4612D-7ECF-B158-A5E8-325EE86E1E96}"/>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D2A4D76C-0479-4736-BE82-C492CC803CD2}" type="slidenum">
              <a:rPr lang="en-US" smtClean="0"/>
              <a:pPr>
                <a:spcAft>
                  <a:spcPts val="600"/>
                </a:spcAft>
              </a:pPr>
              <a:t>18</a:t>
            </a:fld>
            <a:endParaRPr lang="en-US"/>
          </a:p>
        </p:txBody>
      </p:sp>
      <p:pic>
        <p:nvPicPr>
          <p:cNvPr id="5" name="Picture 4">
            <a:extLst>
              <a:ext uri="{FF2B5EF4-FFF2-40B4-BE49-F238E27FC236}">
                <a16:creationId xmlns:a16="http://schemas.microsoft.com/office/drawing/2014/main" id="{5E08F6DD-3D70-1EB3-F192-AA7B34055B1B}"/>
              </a:ext>
            </a:extLst>
          </p:cNvPr>
          <p:cNvPicPr>
            <a:picLocks noChangeAspect="1"/>
          </p:cNvPicPr>
          <p:nvPr/>
        </p:nvPicPr>
        <p:blipFill>
          <a:blip r:embed="rId2"/>
          <a:stretch>
            <a:fillRect/>
          </a:stretch>
        </p:blipFill>
        <p:spPr>
          <a:xfrm>
            <a:off x="1760539" y="643467"/>
            <a:ext cx="8670921" cy="5571065"/>
          </a:xfrm>
          <a:prstGeom prst="rect">
            <a:avLst/>
          </a:prstGeom>
          <a:ln>
            <a:noFill/>
          </a:ln>
        </p:spPr>
      </p:pic>
    </p:spTree>
    <p:extLst>
      <p:ext uri="{BB962C8B-B14F-4D97-AF65-F5344CB8AC3E}">
        <p14:creationId xmlns:p14="http://schemas.microsoft.com/office/powerpoint/2010/main" val="987202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B4612D-7ECF-B158-A5E8-325EE86E1E96}"/>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D2A4D76C-0479-4736-BE82-C492CC803CD2}" type="slidenum">
              <a:rPr lang="en-US" smtClean="0"/>
              <a:pPr>
                <a:spcAft>
                  <a:spcPts val="600"/>
                </a:spcAft>
              </a:pPr>
              <a:t>19</a:t>
            </a:fld>
            <a:endParaRPr lang="en-US"/>
          </a:p>
        </p:txBody>
      </p:sp>
      <p:pic>
        <p:nvPicPr>
          <p:cNvPr id="5" name="Picture 4">
            <a:extLst>
              <a:ext uri="{FF2B5EF4-FFF2-40B4-BE49-F238E27FC236}">
                <a16:creationId xmlns:a16="http://schemas.microsoft.com/office/drawing/2014/main" id="{52AFA2BB-16AF-62E9-76DF-A99DC7A7219D}"/>
              </a:ext>
            </a:extLst>
          </p:cNvPr>
          <p:cNvPicPr>
            <a:picLocks noChangeAspect="1"/>
          </p:cNvPicPr>
          <p:nvPr/>
        </p:nvPicPr>
        <p:blipFill>
          <a:blip r:embed="rId2"/>
          <a:stretch>
            <a:fillRect/>
          </a:stretch>
        </p:blipFill>
        <p:spPr>
          <a:xfrm>
            <a:off x="1548192" y="643467"/>
            <a:ext cx="9095616" cy="5571065"/>
          </a:xfrm>
          <a:prstGeom prst="rect">
            <a:avLst/>
          </a:prstGeom>
          <a:ln>
            <a:noFill/>
          </a:ln>
        </p:spPr>
      </p:pic>
    </p:spTree>
    <p:extLst>
      <p:ext uri="{BB962C8B-B14F-4D97-AF65-F5344CB8AC3E}">
        <p14:creationId xmlns:p14="http://schemas.microsoft.com/office/powerpoint/2010/main" val="2873996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801A2-A257-357D-02F7-57B65D69FC57}"/>
              </a:ext>
            </a:extLst>
          </p:cNvPr>
          <p:cNvSpPr>
            <a:spLocks noGrp="1"/>
          </p:cNvSpPr>
          <p:nvPr>
            <p:ph type="title"/>
          </p:nvPr>
        </p:nvSpPr>
        <p:spPr/>
        <p:txBody>
          <a:bodyPr/>
          <a:lstStyle/>
          <a:p>
            <a:r>
              <a:rPr lang="fr-FR" dirty="0"/>
              <a:t>GPT (</a:t>
            </a:r>
            <a:r>
              <a:rPr lang="fr-FR" dirty="0" err="1"/>
              <a:t>Generative</a:t>
            </a:r>
            <a:r>
              <a:rPr lang="fr-FR" dirty="0"/>
              <a:t> Pre-</a:t>
            </a:r>
            <a:r>
              <a:rPr lang="fr-FR" dirty="0" err="1"/>
              <a:t>Trained</a:t>
            </a:r>
            <a:r>
              <a:rPr lang="fr-FR" dirty="0"/>
              <a:t> Transformers)</a:t>
            </a:r>
          </a:p>
        </p:txBody>
      </p:sp>
      <p:sp>
        <p:nvSpPr>
          <p:cNvPr id="3" name="Content Placeholder 2">
            <a:extLst>
              <a:ext uri="{FF2B5EF4-FFF2-40B4-BE49-F238E27FC236}">
                <a16:creationId xmlns:a16="http://schemas.microsoft.com/office/drawing/2014/main" id="{0BF5713F-BBCC-0CF5-35E9-ABAED24721B4}"/>
              </a:ext>
            </a:extLst>
          </p:cNvPr>
          <p:cNvSpPr>
            <a:spLocks noGrp="1"/>
          </p:cNvSpPr>
          <p:nvPr>
            <p:ph idx="1"/>
          </p:nvPr>
        </p:nvSpPr>
        <p:spPr/>
        <p:txBody>
          <a:bodyPr/>
          <a:lstStyle/>
          <a:p>
            <a:r>
              <a:rPr lang="en-US" dirty="0"/>
              <a:t>GPT-2 (1.5 billion parameters). Open-sourced (</a:t>
            </a:r>
            <a:r>
              <a:rPr lang="en-US" dirty="0">
                <a:hlinkClick r:id="rId3"/>
              </a:rPr>
              <a:t>https://openai.com/research/gpt-2-1-5b-release</a:t>
            </a:r>
            <a:r>
              <a:rPr lang="en-US" dirty="0"/>
              <a:t>).</a:t>
            </a:r>
          </a:p>
          <a:p>
            <a:r>
              <a:rPr lang="en-US" dirty="0"/>
              <a:t>GPT-3 (175 billion parameters). Model weights for GPT-3 not available. Doesn’t matter we wouldn’t be able to run it anyway.</a:t>
            </a:r>
          </a:p>
          <a:p>
            <a:r>
              <a:rPr lang="en-US" dirty="0"/>
              <a:t>Could we?</a:t>
            </a:r>
            <a:endParaRPr lang="fr-FR" dirty="0"/>
          </a:p>
        </p:txBody>
      </p:sp>
    </p:spTree>
    <p:extLst>
      <p:ext uri="{BB962C8B-B14F-4D97-AF65-F5344CB8AC3E}">
        <p14:creationId xmlns:p14="http://schemas.microsoft.com/office/powerpoint/2010/main" val="17023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87707-F741-B604-C434-240E65AE5CA8}"/>
              </a:ext>
            </a:extLst>
          </p:cNvPr>
          <p:cNvSpPr>
            <a:spLocks noGrp="1"/>
          </p:cNvSpPr>
          <p:nvPr>
            <p:ph type="title"/>
          </p:nvPr>
        </p:nvSpPr>
        <p:spPr/>
        <p:txBody>
          <a:bodyPr/>
          <a:lstStyle/>
          <a:p>
            <a:r>
              <a:rPr lang="fr-FR" dirty="0" err="1"/>
              <a:t>Comparisons</a:t>
            </a:r>
            <a:endParaRPr lang="fr-FR" dirty="0"/>
          </a:p>
        </p:txBody>
      </p:sp>
      <p:sp>
        <p:nvSpPr>
          <p:cNvPr id="3" name="Content Placeholder 2">
            <a:extLst>
              <a:ext uri="{FF2B5EF4-FFF2-40B4-BE49-F238E27FC236}">
                <a16:creationId xmlns:a16="http://schemas.microsoft.com/office/drawing/2014/main" id="{565F80DA-13E1-3B3C-B6F9-C0535D15572C}"/>
              </a:ext>
            </a:extLst>
          </p:cNvPr>
          <p:cNvSpPr>
            <a:spLocks noGrp="1"/>
          </p:cNvSpPr>
          <p:nvPr>
            <p:ph idx="1"/>
          </p:nvPr>
        </p:nvSpPr>
        <p:spPr/>
        <p:txBody>
          <a:bodyPr/>
          <a:lstStyle/>
          <a:p>
            <a:r>
              <a:rPr lang="fr-FR" dirty="0" err="1"/>
              <a:t>Humans</a:t>
            </a:r>
            <a:r>
              <a:rPr lang="fr-FR" dirty="0"/>
              <a:t> score = 17/20</a:t>
            </a:r>
          </a:p>
          <a:p>
            <a:r>
              <a:rPr lang="fr-FR" dirty="0"/>
              <a:t>ChatGPT3.5 score = 0/5</a:t>
            </a:r>
          </a:p>
          <a:p>
            <a:r>
              <a:rPr lang="fr-FR" dirty="0"/>
              <a:t>ChatGPT4 score = 2/5</a:t>
            </a:r>
          </a:p>
          <a:p>
            <a:endParaRPr lang="fr-FR" dirty="0"/>
          </a:p>
          <a:p>
            <a:r>
              <a:rPr lang="fr-FR" dirty="0" err="1"/>
              <a:t>Interestingly</a:t>
            </a:r>
            <a:r>
              <a:rPr lang="fr-FR" dirty="0"/>
              <a:t>, ChatGPT4 </a:t>
            </a:r>
            <a:r>
              <a:rPr lang="fr-FR" dirty="0" err="1"/>
              <a:t>outputted</a:t>
            </a:r>
            <a:r>
              <a:rPr lang="fr-FR" dirty="0"/>
              <a:t> the right </a:t>
            </a:r>
            <a:r>
              <a:rPr lang="fr-FR" dirty="0" err="1"/>
              <a:t>answer</a:t>
            </a:r>
            <a:r>
              <a:rPr lang="fr-FR" dirty="0"/>
              <a:t> </a:t>
            </a:r>
            <a:r>
              <a:rPr lang="fr-FR" dirty="0" err="1"/>
              <a:t>when</a:t>
            </a:r>
            <a:r>
              <a:rPr lang="fr-FR" dirty="0"/>
              <a:t> </a:t>
            </a:r>
            <a:r>
              <a:rPr lang="fr-FR" dirty="0" err="1"/>
              <a:t>it</a:t>
            </a:r>
            <a:r>
              <a:rPr lang="fr-FR" dirty="0"/>
              <a:t> </a:t>
            </a:r>
            <a:r>
              <a:rPr lang="fr-FR" dirty="0" err="1"/>
              <a:t>worked</a:t>
            </a:r>
            <a:r>
              <a:rPr lang="fr-FR" dirty="0"/>
              <a:t> out the </a:t>
            </a:r>
            <a:r>
              <a:rPr lang="fr-FR" dirty="0" err="1"/>
              <a:t>problem</a:t>
            </a:r>
            <a:r>
              <a:rPr lang="fr-FR" dirty="0"/>
              <a:t> </a:t>
            </a:r>
            <a:r>
              <a:rPr lang="fr-FR" dirty="0" err="1"/>
              <a:t>step</a:t>
            </a:r>
            <a:r>
              <a:rPr lang="fr-FR" dirty="0"/>
              <a:t> by </a:t>
            </a:r>
            <a:r>
              <a:rPr lang="fr-FR" dirty="0" err="1"/>
              <a:t>step</a:t>
            </a:r>
            <a:r>
              <a:rPr lang="fr-FR" dirty="0"/>
              <a:t> </a:t>
            </a:r>
            <a:r>
              <a:rPr lang="fr-FR" dirty="0" err="1"/>
              <a:t>before</a:t>
            </a:r>
            <a:r>
              <a:rPr lang="fr-FR" dirty="0"/>
              <a:t> </a:t>
            </a:r>
            <a:r>
              <a:rPr lang="fr-FR" dirty="0" err="1"/>
              <a:t>saying</a:t>
            </a:r>
            <a:r>
              <a:rPr lang="fr-FR" dirty="0"/>
              <a:t> the solution </a:t>
            </a:r>
            <a:r>
              <a:rPr lang="fr-FR" dirty="0" err="1"/>
              <a:t>rather</a:t>
            </a:r>
            <a:r>
              <a:rPr lang="fr-FR" dirty="0"/>
              <a:t> </a:t>
            </a:r>
            <a:r>
              <a:rPr lang="fr-FR" dirty="0" err="1"/>
              <a:t>than</a:t>
            </a:r>
            <a:r>
              <a:rPr lang="fr-FR" dirty="0"/>
              <a:t> </a:t>
            </a:r>
            <a:r>
              <a:rPr lang="fr-FR" dirty="0" err="1"/>
              <a:t>after</a:t>
            </a:r>
            <a:r>
              <a:rPr lang="fr-FR" dirty="0"/>
              <a:t>.</a:t>
            </a:r>
          </a:p>
          <a:p>
            <a:r>
              <a:rPr lang="fr-FR" dirty="0" err="1"/>
              <a:t>Logical</a:t>
            </a:r>
            <a:r>
              <a:rPr lang="fr-FR" dirty="0"/>
              <a:t> if </a:t>
            </a:r>
            <a:r>
              <a:rPr lang="fr-FR" dirty="0" err="1"/>
              <a:t>we</a:t>
            </a:r>
            <a:r>
              <a:rPr lang="fr-FR" dirty="0"/>
              <a:t> </a:t>
            </a:r>
            <a:r>
              <a:rPr lang="fr-FR" dirty="0" err="1"/>
              <a:t>think</a:t>
            </a:r>
            <a:r>
              <a:rPr lang="fr-FR" dirty="0"/>
              <a:t> at how </a:t>
            </a:r>
            <a:r>
              <a:rPr lang="fr-FR" dirty="0" err="1"/>
              <a:t>LLMs</a:t>
            </a:r>
            <a:r>
              <a:rPr lang="fr-FR" dirty="0"/>
              <a:t> </a:t>
            </a:r>
            <a:r>
              <a:rPr lang="fr-FR" dirty="0" err="1"/>
              <a:t>work</a:t>
            </a:r>
            <a:endParaRPr lang="fr-FR" dirty="0"/>
          </a:p>
        </p:txBody>
      </p:sp>
      <p:sp>
        <p:nvSpPr>
          <p:cNvPr id="4" name="Slide Number Placeholder 3">
            <a:extLst>
              <a:ext uri="{FF2B5EF4-FFF2-40B4-BE49-F238E27FC236}">
                <a16:creationId xmlns:a16="http://schemas.microsoft.com/office/drawing/2014/main" id="{88E01510-50A0-3C94-F520-64BD6D346FF3}"/>
              </a:ext>
            </a:extLst>
          </p:cNvPr>
          <p:cNvSpPr>
            <a:spLocks noGrp="1"/>
          </p:cNvSpPr>
          <p:nvPr>
            <p:ph type="sldNum" sz="quarter" idx="12"/>
          </p:nvPr>
        </p:nvSpPr>
        <p:spPr/>
        <p:txBody>
          <a:bodyPr/>
          <a:lstStyle/>
          <a:p>
            <a:fld id="{D2A4D76C-0479-4736-BE82-C492CC803CD2}" type="slidenum">
              <a:rPr lang="fr-FR" smtClean="0"/>
              <a:t>20</a:t>
            </a:fld>
            <a:endParaRPr lang="fr-FR"/>
          </a:p>
        </p:txBody>
      </p:sp>
    </p:spTree>
    <p:extLst>
      <p:ext uri="{BB962C8B-B14F-4D97-AF65-F5344CB8AC3E}">
        <p14:creationId xmlns:p14="http://schemas.microsoft.com/office/powerpoint/2010/main" val="817352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A913B4-3C91-FAE2-FEE8-EEDD8F889D04}"/>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D2A4D76C-0479-4736-BE82-C492CC803CD2}" type="slidenum">
              <a:rPr lang="en-US" smtClean="0"/>
              <a:pPr>
                <a:spcAft>
                  <a:spcPts val="600"/>
                </a:spcAft>
              </a:pPr>
              <a:t>21</a:t>
            </a:fld>
            <a:endParaRPr lang="en-US"/>
          </a:p>
        </p:txBody>
      </p:sp>
      <p:pic>
        <p:nvPicPr>
          <p:cNvPr id="6" name="Picture 5" descr="A screenshot of a computer screen&#10;&#10;Description automatically generated with low confidence">
            <a:extLst>
              <a:ext uri="{FF2B5EF4-FFF2-40B4-BE49-F238E27FC236}">
                <a16:creationId xmlns:a16="http://schemas.microsoft.com/office/drawing/2014/main" id="{B2E76EBF-F95D-D37A-9B0D-794685CC36D3}"/>
              </a:ext>
            </a:extLst>
          </p:cNvPr>
          <p:cNvPicPr>
            <a:picLocks noChangeAspect="1"/>
          </p:cNvPicPr>
          <p:nvPr/>
        </p:nvPicPr>
        <p:blipFill>
          <a:blip r:embed="rId2"/>
          <a:stretch>
            <a:fillRect/>
          </a:stretch>
        </p:blipFill>
        <p:spPr>
          <a:xfrm>
            <a:off x="643467" y="1616033"/>
            <a:ext cx="10905066" cy="3625933"/>
          </a:xfrm>
          <a:prstGeom prst="rect">
            <a:avLst/>
          </a:prstGeom>
          <a:ln>
            <a:noFill/>
          </a:ln>
        </p:spPr>
      </p:pic>
    </p:spTree>
    <p:extLst>
      <p:ext uri="{BB962C8B-B14F-4D97-AF65-F5344CB8AC3E}">
        <p14:creationId xmlns:p14="http://schemas.microsoft.com/office/powerpoint/2010/main" val="1980749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A913B4-3C91-FAE2-FEE8-EEDD8F889D04}"/>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D2A4D76C-0479-4736-BE82-C492CC803CD2}" type="slidenum">
              <a:rPr lang="en-US" smtClean="0"/>
              <a:pPr>
                <a:spcAft>
                  <a:spcPts val="600"/>
                </a:spcAft>
              </a:pPr>
              <a:t>22</a:t>
            </a:fld>
            <a:endParaRPr lang="en-US"/>
          </a:p>
        </p:txBody>
      </p:sp>
      <p:pic>
        <p:nvPicPr>
          <p:cNvPr id="3" name="Picture 2">
            <a:extLst>
              <a:ext uri="{FF2B5EF4-FFF2-40B4-BE49-F238E27FC236}">
                <a16:creationId xmlns:a16="http://schemas.microsoft.com/office/drawing/2014/main" id="{26DB6F2D-9357-4E82-12B7-AB204E51A077}"/>
              </a:ext>
            </a:extLst>
          </p:cNvPr>
          <p:cNvPicPr>
            <a:picLocks noChangeAspect="1"/>
          </p:cNvPicPr>
          <p:nvPr/>
        </p:nvPicPr>
        <p:blipFill>
          <a:blip r:embed="rId2"/>
          <a:stretch>
            <a:fillRect/>
          </a:stretch>
        </p:blipFill>
        <p:spPr>
          <a:xfrm>
            <a:off x="1883538" y="2121684"/>
            <a:ext cx="8424924" cy="2614632"/>
          </a:xfrm>
          <a:prstGeom prst="rect">
            <a:avLst/>
          </a:prstGeom>
        </p:spPr>
      </p:pic>
      <p:sp>
        <p:nvSpPr>
          <p:cNvPr id="7" name="TextBox 6">
            <a:extLst>
              <a:ext uri="{FF2B5EF4-FFF2-40B4-BE49-F238E27FC236}">
                <a16:creationId xmlns:a16="http://schemas.microsoft.com/office/drawing/2014/main" id="{44DF2461-1ECD-46E2-DCDE-1D407F91A685}"/>
              </a:ext>
            </a:extLst>
          </p:cNvPr>
          <p:cNvSpPr txBox="1"/>
          <p:nvPr/>
        </p:nvSpPr>
        <p:spPr>
          <a:xfrm>
            <a:off x="117038" y="6442300"/>
            <a:ext cx="6099810" cy="338554"/>
          </a:xfrm>
          <a:prstGeom prst="rect">
            <a:avLst/>
          </a:prstGeom>
          <a:noFill/>
        </p:spPr>
        <p:txBody>
          <a:bodyPr wrap="square">
            <a:spAutoFit/>
          </a:bodyPr>
          <a:lstStyle/>
          <a:p>
            <a:r>
              <a:rPr lang="fr-FR" sz="1600" dirty="0">
                <a:effectLst/>
              </a:rPr>
              <a:t>Zhou et all. 2022</a:t>
            </a:r>
            <a:endParaRPr lang="fr-FR" sz="1600" dirty="0"/>
          </a:p>
        </p:txBody>
      </p:sp>
    </p:spTree>
    <p:extLst>
      <p:ext uri="{BB962C8B-B14F-4D97-AF65-F5344CB8AC3E}">
        <p14:creationId xmlns:p14="http://schemas.microsoft.com/office/powerpoint/2010/main" val="135202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A913B4-3C91-FAE2-FEE8-EEDD8F889D04}"/>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D2A4D76C-0479-4736-BE82-C492CC803CD2}" type="slidenum">
              <a:rPr lang="en-US" smtClean="0"/>
              <a:pPr>
                <a:spcAft>
                  <a:spcPts val="600"/>
                </a:spcAft>
              </a:pPr>
              <a:t>23</a:t>
            </a:fld>
            <a:endParaRPr lang="en-US"/>
          </a:p>
        </p:txBody>
      </p:sp>
      <p:pic>
        <p:nvPicPr>
          <p:cNvPr id="5" name="Picture 4">
            <a:extLst>
              <a:ext uri="{FF2B5EF4-FFF2-40B4-BE49-F238E27FC236}">
                <a16:creationId xmlns:a16="http://schemas.microsoft.com/office/drawing/2014/main" id="{D513C0C0-7D05-B39B-7866-D0F5AC288570}"/>
              </a:ext>
            </a:extLst>
          </p:cNvPr>
          <p:cNvPicPr>
            <a:picLocks noChangeAspect="1"/>
          </p:cNvPicPr>
          <p:nvPr/>
        </p:nvPicPr>
        <p:blipFill>
          <a:blip r:embed="rId2"/>
          <a:stretch>
            <a:fillRect/>
          </a:stretch>
        </p:blipFill>
        <p:spPr>
          <a:xfrm>
            <a:off x="2566018" y="192115"/>
            <a:ext cx="7066141" cy="6473770"/>
          </a:xfrm>
          <a:prstGeom prst="rect">
            <a:avLst/>
          </a:prstGeom>
        </p:spPr>
      </p:pic>
    </p:spTree>
    <p:extLst>
      <p:ext uri="{BB962C8B-B14F-4D97-AF65-F5344CB8AC3E}">
        <p14:creationId xmlns:p14="http://schemas.microsoft.com/office/powerpoint/2010/main" val="3025852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87707-F741-B604-C434-240E65AE5CA8}"/>
              </a:ext>
            </a:extLst>
          </p:cNvPr>
          <p:cNvSpPr>
            <a:spLocks noGrp="1"/>
          </p:cNvSpPr>
          <p:nvPr>
            <p:ph type="title"/>
          </p:nvPr>
        </p:nvSpPr>
        <p:spPr>
          <a:xfrm>
            <a:off x="838200" y="2766218"/>
            <a:ext cx="10515600" cy="1325563"/>
          </a:xfrm>
        </p:spPr>
        <p:txBody>
          <a:bodyPr/>
          <a:lstStyle/>
          <a:p>
            <a:pPr algn="ctr"/>
            <a:r>
              <a:rPr lang="fr-FR" dirty="0"/>
              <a:t>…</a:t>
            </a:r>
          </a:p>
        </p:txBody>
      </p:sp>
      <p:sp>
        <p:nvSpPr>
          <p:cNvPr id="4" name="Slide Number Placeholder 3">
            <a:extLst>
              <a:ext uri="{FF2B5EF4-FFF2-40B4-BE49-F238E27FC236}">
                <a16:creationId xmlns:a16="http://schemas.microsoft.com/office/drawing/2014/main" id="{88E01510-50A0-3C94-F520-64BD6D346FF3}"/>
              </a:ext>
            </a:extLst>
          </p:cNvPr>
          <p:cNvSpPr>
            <a:spLocks noGrp="1"/>
          </p:cNvSpPr>
          <p:nvPr>
            <p:ph type="sldNum" sz="quarter" idx="12"/>
          </p:nvPr>
        </p:nvSpPr>
        <p:spPr/>
        <p:txBody>
          <a:bodyPr/>
          <a:lstStyle/>
          <a:p>
            <a:fld id="{D2A4D76C-0479-4736-BE82-C492CC803CD2}" type="slidenum">
              <a:rPr lang="fr-FR" smtClean="0"/>
              <a:t>24</a:t>
            </a:fld>
            <a:endParaRPr lang="fr-FR"/>
          </a:p>
        </p:txBody>
      </p:sp>
    </p:spTree>
    <p:extLst>
      <p:ext uri="{BB962C8B-B14F-4D97-AF65-F5344CB8AC3E}">
        <p14:creationId xmlns:p14="http://schemas.microsoft.com/office/powerpoint/2010/main" val="328887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87707-F741-B604-C434-240E65AE5CA8}"/>
              </a:ext>
            </a:extLst>
          </p:cNvPr>
          <p:cNvSpPr>
            <a:spLocks noGrp="1"/>
          </p:cNvSpPr>
          <p:nvPr>
            <p:ph type="title"/>
          </p:nvPr>
        </p:nvSpPr>
        <p:spPr/>
        <p:txBody>
          <a:bodyPr/>
          <a:lstStyle/>
          <a:p>
            <a:r>
              <a:rPr lang="fr-FR" dirty="0" err="1"/>
              <a:t>Comparisons</a:t>
            </a:r>
            <a:endParaRPr lang="fr-FR" dirty="0"/>
          </a:p>
        </p:txBody>
      </p:sp>
      <p:sp>
        <p:nvSpPr>
          <p:cNvPr id="3" name="Content Placeholder 2">
            <a:extLst>
              <a:ext uri="{FF2B5EF4-FFF2-40B4-BE49-F238E27FC236}">
                <a16:creationId xmlns:a16="http://schemas.microsoft.com/office/drawing/2014/main" id="{565F80DA-13E1-3B3C-B6F9-C0535D15572C}"/>
              </a:ext>
            </a:extLst>
          </p:cNvPr>
          <p:cNvSpPr>
            <a:spLocks noGrp="1"/>
          </p:cNvSpPr>
          <p:nvPr>
            <p:ph idx="1"/>
          </p:nvPr>
        </p:nvSpPr>
        <p:spPr/>
        <p:txBody>
          <a:bodyPr/>
          <a:lstStyle/>
          <a:p>
            <a:r>
              <a:rPr lang="fr-FR" dirty="0" err="1"/>
              <a:t>Humans</a:t>
            </a:r>
            <a:r>
              <a:rPr lang="fr-FR" dirty="0"/>
              <a:t> score = 17/20</a:t>
            </a:r>
          </a:p>
          <a:p>
            <a:r>
              <a:rPr lang="fr-FR" dirty="0"/>
              <a:t>ChatGPT3.5 score = 0/5</a:t>
            </a:r>
          </a:p>
          <a:p>
            <a:r>
              <a:rPr lang="fr-FR" dirty="0"/>
              <a:t>ChatGPT4 score = 2/5</a:t>
            </a:r>
          </a:p>
          <a:p>
            <a:r>
              <a:rPr lang="fr-FR" dirty="0"/>
              <a:t>Chain of </a:t>
            </a:r>
            <a:r>
              <a:rPr lang="fr-FR" dirty="0" err="1"/>
              <a:t>thought</a:t>
            </a:r>
            <a:r>
              <a:rPr lang="fr-FR" dirty="0"/>
              <a:t> </a:t>
            </a:r>
            <a:r>
              <a:rPr lang="fr-FR" dirty="0" err="1"/>
              <a:t>Prompting</a:t>
            </a:r>
            <a:r>
              <a:rPr lang="fr-FR" dirty="0"/>
              <a:t> 3.5 = 5/5</a:t>
            </a:r>
          </a:p>
          <a:p>
            <a:r>
              <a:rPr lang="fr-FR" dirty="0"/>
              <a:t>Chain of </a:t>
            </a:r>
            <a:r>
              <a:rPr lang="fr-FR" dirty="0" err="1"/>
              <a:t>thought</a:t>
            </a:r>
            <a:r>
              <a:rPr lang="fr-FR" dirty="0"/>
              <a:t> </a:t>
            </a:r>
            <a:r>
              <a:rPr lang="fr-FR" dirty="0" err="1"/>
              <a:t>Prompting</a:t>
            </a:r>
            <a:r>
              <a:rPr lang="fr-FR" dirty="0"/>
              <a:t> 4 = 5/5</a:t>
            </a:r>
          </a:p>
        </p:txBody>
      </p:sp>
      <p:sp>
        <p:nvSpPr>
          <p:cNvPr id="4" name="Slide Number Placeholder 3">
            <a:extLst>
              <a:ext uri="{FF2B5EF4-FFF2-40B4-BE49-F238E27FC236}">
                <a16:creationId xmlns:a16="http://schemas.microsoft.com/office/drawing/2014/main" id="{88E01510-50A0-3C94-F520-64BD6D346FF3}"/>
              </a:ext>
            </a:extLst>
          </p:cNvPr>
          <p:cNvSpPr>
            <a:spLocks noGrp="1"/>
          </p:cNvSpPr>
          <p:nvPr>
            <p:ph type="sldNum" sz="quarter" idx="12"/>
          </p:nvPr>
        </p:nvSpPr>
        <p:spPr/>
        <p:txBody>
          <a:bodyPr/>
          <a:lstStyle/>
          <a:p>
            <a:fld id="{D2A4D76C-0479-4736-BE82-C492CC803CD2}" type="slidenum">
              <a:rPr lang="fr-FR" smtClean="0"/>
              <a:t>25</a:t>
            </a:fld>
            <a:endParaRPr lang="fr-FR"/>
          </a:p>
        </p:txBody>
      </p:sp>
    </p:spTree>
    <p:extLst>
      <p:ext uri="{BB962C8B-B14F-4D97-AF65-F5344CB8AC3E}">
        <p14:creationId xmlns:p14="http://schemas.microsoft.com/office/powerpoint/2010/main" val="2085792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1493-3EF8-FC24-2A1D-FFA204BE3B83}"/>
              </a:ext>
            </a:extLst>
          </p:cNvPr>
          <p:cNvSpPr>
            <a:spLocks noGrp="1"/>
          </p:cNvSpPr>
          <p:nvPr>
            <p:ph type="title"/>
          </p:nvPr>
        </p:nvSpPr>
        <p:spPr>
          <a:xfrm>
            <a:off x="1094095" y="851517"/>
            <a:ext cx="6116330" cy="2991416"/>
          </a:xfrm>
        </p:spPr>
        <p:txBody>
          <a:bodyPr vert="horz" lIns="91440" tIns="45720" rIns="91440" bIns="45720" rtlCol="0" anchor="b">
            <a:normAutofit/>
          </a:bodyPr>
          <a:lstStyle/>
          <a:p>
            <a:r>
              <a:rPr lang="en-US" kern="1200" dirty="0">
                <a:solidFill>
                  <a:schemeClr val="tx1"/>
                </a:solidFill>
                <a:latin typeface="+mj-lt"/>
                <a:ea typeface="+mj-ea"/>
                <a:cs typeface="+mj-cs"/>
              </a:rPr>
              <a:t>Transfer Learning</a:t>
            </a:r>
            <a:br>
              <a:rPr lang="en-US" kern="1200" dirty="0">
                <a:solidFill>
                  <a:schemeClr val="tx1"/>
                </a:solidFill>
                <a:latin typeface="+mj-lt"/>
                <a:ea typeface="+mj-ea"/>
                <a:cs typeface="+mj-cs"/>
              </a:rPr>
            </a:br>
            <a:r>
              <a:rPr lang="en-US" sz="2400" kern="1200" dirty="0">
                <a:solidFill>
                  <a:schemeClr val="tx1"/>
                </a:solidFill>
                <a:latin typeface="+mj-lt"/>
                <a:ea typeface="+mj-ea"/>
                <a:cs typeface="+mj-cs"/>
              </a:rPr>
              <a:t>(For Large Language Models this time)</a:t>
            </a:r>
            <a:endParaRPr lang="en-US" kern="1200" dirty="0">
              <a:solidFill>
                <a:schemeClr val="tx1"/>
              </a:solidFill>
              <a:latin typeface="+mj-lt"/>
              <a:ea typeface="+mj-ea"/>
              <a:cs typeface="+mj-cs"/>
            </a:endParaRPr>
          </a:p>
        </p:txBody>
      </p:sp>
      <p:pic>
        <p:nvPicPr>
          <p:cNvPr id="4" name="Picture 3" descr="A brain with multiple organs&#10;&#10;Description automatically generated with medium confidence">
            <a:extLst>
              <a:ext uri="{FF2B5EF4-FFF2-40B4-BE49-F238E27FC236}">
                <a16:creationId xmlns:a16="http://schemas.microsoft.com/office/drawing/2014/main" id="{759ADB7C-EFF5-9728-0550-219AEBB07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0" y="485776"/>
            <a:ext cx="2381249" cy="2381249"/>
          </a:xfrm>
          <a:prstGeom prst="rect">
            <a:avLst/>
          </a:prstGeom>
          <a:ln>
            <a:noFill/>
          </a:ln>
          <a:effectLst>
            <a:softEdge rad="112500"/>
          </a:effectLst>
        </p:spPr>
      </p:pic>
      <p:pic>
        <p:nvPicPr>
          <p:cNvPr id="7" name="Picture 6" descr="A brain with multiple organs&#10;&#10;Description automatically generated with medium confidence">
            <a:extLst>
              <a:ext uri="{FF2B5EF4-FFF2-40B4-BE49-F238E27FC236}">
                <a16:creationId xmlns:a16="http://schemas.microsoft.com/office/drawing/2014/main" id="{F2905045-91C6-8046-84B6-B4DB1B5C497D}"/>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8572500" y="3990975"/>
            <a:ext cx="2381250" cy="2381250"/>
          </a:xfrm>
          <a:prstGeom prst="rect">
            <a:avLst/>
          </a:prstGeom>
          <a:ln>
            <a:noFill/>
          </a:ln>
          <a:effectLst>
            <a:softEdge rad="112500"/>
          </a:effectLst>
        </p:spPr>
      </p:pic>
      <p:sp>
        <p:nvSpPr>
          <p:cNvPr id="8" name="Arrow: Down 7">
            <a:extLst>
              <a:ext uri="{FF2B5EF4-FFF2-40B4-BE49-F238E27FC236}">
                <a16:creationId xmlns:a16="http://schemas.microsoft.com/office/drawing/2014/main" id="{06D13B5A-8500-F8AA-97AC-E46BDD0D6D12}"/>
              </a:ext>
            </a:extLst>
          </p:cNvPr>
          <p:cNvSpPr/>
          <p:nvPr/>
        </p:nvSpPr>
        <p:spPr>
          <a:xfrm>
            <a:off x="9272587" y="2724150"/>
            <a:ext cx="981074" cy="140970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Fill</a:t>
            </a:r>
          </a:p>
        </p:txBody>
      </p:sp>
    </p:spTree>
    <p:extLst>
      <p:ext uri="{BB962C8B-B14F-4D97-AF65-F5344CB8AC3E}">
        <p14:creationId xmlns:p14="http://schemas.microsoft.com/office/powerpoint/2010/main" val="644777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5DF5-9273-5D6E-84BD-2AF0BF7C3792}"/>
              </a:ext>
            </a:extLst>
          </p:cNvPr>
          <p:cNvSpPr>
            <a:spLocks noGrp="1"/>
          </p:cNvSpPr>
          <p:nvPr>
            <p:ph type="title"/>
          </p:nvPr>
        </p:nvSpPr>
        <p:spPr/>
        <p:txBody>
          <a:bodyPr/>
          <a:lstStyle/>
          <a:p>
            <a:r>
              <a:rPr lang="en-GB" dirty="0"/>
              <a:t>What is transfer learning</a:t>
            </a:r>
          </a:p>
        </p:txBody>
      </p:sp>
      <p:sp>
        <p:nvSpPr>
          <p:cNvPr id="3" name="Content Placeholder 2">
            <a:extLst>
              <a:ext uri="{FF2B5EF4-FFF2-40B4-BE49-F238E27FC236}">
                <a16:creationId xmlns:a16="http://schemas.microsoft.com/office/drawing/2014/main" id="{78DE23D1-93AB-510E-44AD-3DEF6577A04B}"/>
              </a:ext>
            </a:extLst>
          </p:cNvPr>
          <p:cNvSpPr>
            <a:spLocks noGrp="1"/>
          </p:cNvSpPr>
          <p:nvPr>
            <p:ph idx="1"/>
          </p:nvPr>
        </p:nvSpPr>
        <p:spPr/>
        <p:txBody>
          <a:bodyPr/>
          <a:lstStyle/>
          <a:p>
            <a:pPr algn="just"/>
            <a:r>
              <a:rPr lang="en-US" dirty="0"/>
              <a:t>Reuse a model trained on one task as the starting point for a model on a second task</a:t>
            </a:r>
          </a:p>
          <a:p>
            <a:pPr algn="just"/>
            <a:r>
              <a:rPr lang="en-US" dirty="0"/>
              <a:t>Allows the second model to benefit from the knowledge learned by the first model</a:t>
            </a:r>
          </a:p>
          <a:p>
            <a:pPr algn="just"/>
            <a:r>
              <a:rPr lang="en-US" dirty="0"/>
              <a:t>Can lead to faster training times and improved performance on the second task</a:t>
            </a:r>
          </a:p>
        </p:txBody>
      </p:sp>
    </p:spTree>
    <p:extLst>
      <p:ext uri="{BB962C8B-B14F-4D97-AF65-F5344CB8AC3E}">
        <p14:creationId xmlns:p14="http://schemas.microsoft.com/office/powerpoint/2010/main" val="230826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27F841D-6571-7A76-B532-8F24B8A10C2F}"/>
              </a:ext>
            </a:extLst>
          </p:cNvPr>
          <p:cNvPicPr>
            <a:picLocks noGrp="1" noChangeAspect="1"/>
          </p:cNvPicPr>
          <p:nvPr>
            <p:ph idx="1"/>
          </p:nvPr>
        </p:nvPicPr>
        <p:blipFill>
          <a:blip r:embed="rId3"/>
          <a:stretch>
            <a:fillRect/>
          </a:stretch>
        </p:blipFill>
        <p:spPr>
          <a:xfrm>
            <a:off x="1938485" y="643466"/>
            <a:ext cx="8315029" cy="5571067"/>
          </a:xfrm>
          <a:prstGeom prst="rect">
            <a:avLst/>
          </a:prstGeom>
        </p:spPr>
      </p:pic>
      <p:grpSp>
        <p:nvGrpSpPr>
          <p:cNvPr id="15" name="Group 14">
            <a:extLst>
              <a:ext uri="{FF2B5EF4-FFF2-40B4-BE49-F238E27FC236}">
                <a16:creationId xmlns:a16="http://schemas.microsoft.com/office/drawing/2014/main" id="{7CA37404-36D4-E0D1-39AE-0847C3A892B9}"/>
              </a:ext>
            </a:extLst>
          </p:cNvPr>
          <p:cNvGrpSpPr/>
          <p:nvPr/>
        </p:nvGrpSpPr>
        <p:grpSpPr>
          <a:xfrm>
            <a:off x="7384870" y="4077838"/>
            <a:ext cx="2713680" cy="2148840"/>
            <a:chOff x="7384870" y="4077838"/>
            <a:chExt cx="2713680" cy="214884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CE58C1CC-5CB7-9612-FD1B-1846598A926E}"/>
                    </a:ext>
                  </a:extLst>
                </p14:cNvPr>
                <p14:cNvContentPartPr/>
                <p14:nvPr/>
              </p14:nvContentPartPr>
              <p14:xfrm>
                <a:off x="7384870" y="4077838"/>
                <a:ext cx="2324880" cy="2148840"/>
              </p14:xfrm>
            </p:contentPart>
          </mc:Choice>
          <mc:Fallback xmlns="">
            <p:pic>
              <p:nvPicPr>
                <p:cNvPr id="13" name="Ink 12">
                  <a:extLst>
                    <a:ext uri="{FF2B5EF4-FFF2-40B4-BE49-F238E27FC236}">
                      <a16:creationId xmlns:a16="http://schemas.microsoft.com/office/drawing/2014/main" id="{CE58C1CC-5CB7-9612-FD1B-1846598A926E}"/>
                    </a:ext>
                  </a:extLst>
                </p:cNvPr>
                <p:cNvPicPr/>
                <p:nvPr/>
              </p:nvPicPr>
              <p:blipFill>
                <a:blip r:embed="rId5"/>
                <a:stretch>
                  <a:fillRect/>
                </a:stretch>
              </p:blipFill>
              <p:spPr>
                <a:xfrm>
                  <a:off x="7349230" y="4041838"/>
                  <a:ext cx="2396520" cy="2220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874CCEB6-D44D-063B-DD79-25CBBF80D183}"/>
                    </a:ext>
                  </a:extLst>
                </p14:cNvPr>
                <p14:cNvContentPartPr/>
                <p14:nvPr/>
              </p14:nvContentPartPr>
              <p14:xfrm>
                <a:off x="8047630" y="4474198"/>
                <a:ext cx="2050920" cy="1226880"/>
              </p14:xfrm>
            </p:contentPart>
          </mc:Choice>
          <mc:Fallback xmlns="">
            <p:pic>
              <p:nvPicPr>
                <p:cNvPr id="14" name="Ink 13">
                  <a:extLst>
                    <a:ext uri="{FF2B5EF4-FFF2-40B4-BE49-F238E27FC236}">
                      <a16:creationId xmlns:a16="http://schemas.microsoft.com/office/drawing/2014/main" id="{874CCEB6-D44D-063B-DD79-25CBBF80D183}"/>
                    </a:ext>
                  </a:extLst>
                </p:cNvPr>
                <p:cNvPicPr/>
                <p:nvPr/>
              </p:nvPicPr>
              <p:blipFill>
                <a:blip r:embed="rId7"/>
                <a:stretch>
                  <a:fillRect/>
                </a:stretch>
              </p:blipFill>
              <p:spPr>
                <a:xfrm>
                  <a:off x="8011990" y="4438558"/>
                  <a:ext cx="2122560" cy="1298520"/>
                </a:xfrm>
                <a:prstGeom prst="rect">
                  <a:avLst/>
                </a:prstGeom>
              </p:spPr>
            </p:pic>
          </mc:Fallback>
        </mc:AlternateContent>
      </p:grpSp>
    </p:spTree>
    <p:extLst>
      <p:ext uri="{BB962C8B-B14F-4D97-AF65-F5344CB8AC3E}">
        <p14:creationId xmlns:p14="http://schemas.microsoft.com/office/powerpoint/2010/main" val="350972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EC67D-6FEB-98CC-F610-F4DEFD6458D6}"/>
              </a:ext>
            </a:extLst>
          </p:cNvPr>
          <p:cNvSpPr>
            <a:spLocks noGrp="1"/>
          </p:cNvSpPr>
          <p:nvPr>
            <p:ph type="title"/>
          </p:nvPr>
        </p:nvSpPr>
        <p:spPr/>
        <p:txBody>
          <a:bodyPr/>
          <a:lstStyle/>
          <a:p>
            <a:r>
              <a:rPr lang="fr-FR" dirty="0" err="1"/>
              <a:t>LoRA</a:t>
            </a:r>
            <a:endParaRPr lang="fr-FR" dirty="0"/>
          </a:p>
        </p:txBody>
      </p:sp>
      <p:sp>
        <p:nvSpPr>
          <p:cNvPr id="3" name="Content Placeholder 2">
            <a:extLst>
              <a:ext uri="{FF2B5EF4-FFF2-40B4-BE49-F238E27FC236}">
                <a16:creationId xmlns:a16="http://schemas.microsoft.com/office/drawing/2014/main" id="{4D4D1BA3-12FD-750C-C440-913A4B7541C7}"/>
              </a:ext>
            </a:extLst>
          </p:cNvPr>
          <p:cNvSpPr>
            <a:spLocks noGrp="1"/>
          </p:cNvSpPr>
          <p:nvPr>
            <p:ph idx="1"/>
          </p:nvPr>
        </p:nvSpPr>
        <p:spPr/>
        <p:txBody>
          <a:bodyPr/>
          <a:lstStyle/>
          <a:p>
            <a:r>
              <a:rPr lang="en-US" dirty="0" err="1"/>
              <a:t>LoRA</a:t>
            </a:r>
            <a:r>
              <a:rPr lang="en-US" dirty="0"/>
              <a:t>: Low-Rank Adaptation of Large Language Models</a:t>
            </a:r>
          </a:p>
          <a:p>
            <a:r>
              <a:rPr lang="en-US" dirty="0"/>
              <a:t>Hu, Edward J., et al. "Lora: Low-rank adaptation of large language models." </a:t>
            </a:r>
            <a:r>
              <a:rPr lang="en-US" dirty="0" err="1"/>
              <a:t>arXiv</a:t>
            </a:r>
            <a:r>
              <a:rPr lang="en-US" dirty="0"/>
              <a:t> preprint arXiv:2106.09685 (2021).</a:t>
            </a:r>
          </a:p>
        </p:txBody>
      </p:sp>
      <p:pic>
        <p:nvPicPr>
          <p:cNvPr id="5" name="Picture 4">
            <a:extLst>
              <a:ext uri="{FF2B5EF4-FFF2-40B4-BE49-F238E27FC236}">
                <a16:creationId xmlns:a16="http://schemas.microsoft.com/office/drawing/2014/main" id="{619439A1-8A4E-946C-A0B7-86DD23A5AACB}"/>
              </a:ext>
            </a:extLst>
          </p:cNvPr>
          <p:cNvPicPr>
            <a:picLocks noChangeAspect="1"/>
          </p:cNvPicPr>
          <p:nvPr/>
        </p:nvPicPr>
        <p:blipFill>
          <a:blip r:embed="rId2"/>
          <a:stretch>
            <a:fillRect/>
          </a:stretch>
        </p:blipFill>
        <p:spPr>
          <a:xfrm>
            <a:off x="1523999" y="3429000"/>
            <a:ext cx="9144002" cy="3050410"/>
          </a:xfrm>
          <a:prstGeom prst="rect">
            <a:avLst/>
          </a:prstGeom>
        </p:spPr>
      </p:pic>
      <p:grpSp>
        <p:nvGrpSpPr>
          <p:cNvPr id="9" name="Group 8">
            <a:extLst>
              <a:ext uri="{FF2B5EF4-FFF2-40B4-BE49-F238E27FC236}">
                <a16:creationId xmlns:a16="http://schemas.microsoft.com/office/drawing/2014/main" id="{29709988-5AA4-E74C-41F9-F77FA772E861}"/>
              </a:ext>
            </a:extLst>
          </p:cNvPr>
          <p:cNvGrpSpPr/>
          <p:nvPr/>
        </p:nvGrpSpPr>
        <p:grpSpPr>
          <a:xfrm>
            <a:off x="3063240" y="3796380"/>
            <a:ext cx="6241320" cy="2772360"/>
            <a:chOff x="3063240" y="3796380"/>
            <a:chExt cx="6241320" cy="277236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D385FA32-0F89-6324-BABC-D48D20535234}"/>
                    </a:ext>
                  </a:extLst>
                </p14:cNvPr>
                <p14:cNvContentPartPr/>
                <p14:nvPr/>
              </p14:nvContentPartPr>
              <p14:xfrm>
                <a:off x="3063240" y="3796380"/>
                <a:ext cx="5320440" cy="2772360"/>
              </p14:xfrm>
            </p:contentPart>
          </mc:Choice>
          <mc:Fallback xmlns="">
            <p:pic>
              <p:nvPicPr>
                <p:cNvPr id="7" name="Ink 6">
                  <a:extLst>
                    <a:ext uri="{FF2B5EF4-FFF2-40B4-BE49-F238E27FC236}">
                      <a16:creationId xmlns:a16="http://schemas.microsoft.com/office/drawing/2014/main" id="{D385FA32-0F89-6324-BABC-D48D20535234}"/>
                    </a:ext>
                  </a:extLst>
                </p:cNvPr>
                <p:cNvPicPr/>
                <p:nvPr/>
              </p:nvPicPr>
              <p:blipFill>
                <a:blip r:embed="rId4"/>
                <a:stretch>
                  <a:fillRect/>
                </a:stretch>
              </p:blipFill>
              <p:spPr>
                <a:xfrm>
                  <a:off x="3027600" y="3760380"/>
                  <a:ext cx="5392080" cy="28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32B55FA2-764F-AB01-CEFC-0D4232020643}"/>
                    </a:ext>
                  </a:extLst>
                </p14:cNvPr>
                <p14:cNvContentPartPr/>
                <p14:nvPr/>
              </p14:nvContentPartPr>
              <p14:xfrm>
                <a:off x="3893400" y="3931740"/>
                <a:ext cx="5411160" cy="1848240"/>
              </p14:xfrm>
            </p:contentPart>
          </mc:Choice>
          <mc:Fallback xmlns="">
            <p:pic>
              <p:nvPicPr>
                <p:cNvPr id="8" name="Ink 7">
                  <a:extLst>
                    <a:ext uri="{FF2B5EF4-FFF2-40B4-BE49-F238E27FC236}">
                      <a16:creationId xmlns:a16="http://schemas.microsoft.com/office/drawing/2014/main" id="{32B55FA2-764F-AB01-CEFC-0D4232020643}"/>
                    </a:ext>
                  </a:extLst>
                </p:cNvPr>
                <p:cNvPicPr/>
                <p:nvPr/>
              </p:nvPicPr>
              <p:blipFill>
                <a:blip r:embed="rId6"/>
                <a:stretch>
                  <a:fillRect/>
                </a:stretch>
              </p:blipFill>
              <p:spPr>
                <a:xfrm>
                  <a:off x="3857760" y="3896100"/>
                  <a:ext cx="5482800" cy="1919880"/>
                </a:xfrm>
                <a:prstGeom prst="rect">
                  <a:avLst/>
                </a:prstGeom>
              </p:spPr>
            </p:pic>
          </mc:Fallback>
        </mc:AlternateContent>
      </p:grpSp>
      <p:sp>
        <p:nvSpPr>
          <p:cNvPr id="11" name="TextBox 10">
            <a:extLst>
              <a:ext uri="{FF2B5EF4-FFF2-40B4-BE49-F238E27FC236}">
                <a16:creationId xmlns:a16="http://schemas.microsoft.com/office/drawing/2014/main" id="{50A93909-E357-9245-5C02-BD3D66CAD6C0}"/>
              </a:ext>
            </a:extLst>
          </p:cNvPr>
          <p:cNvSpPr txBox="1"/>
          <p:nvPr/>
        </p:nvSpPr>
        <p:spPr>
          <a:xfrm>
            <a:off x="10218420" y="6568740"/>
            <a:ext cx="2095500" cy="307777"/>
          </a:xfrm>
          <a:prstGeom prst="rect">
            <a:avLst/>
          </a:prstGeom>
          <a:noFill/>
        </p:spPr>
        <p:txBody>
          <a:bodyPr wrap="square">
            <a:spAutoFit/>
          </a:bodyPr>
          <a:lstStyle/>
          <a:p>
            <a:r>
              <a:rPr lang="fr-FR" sz="1400" b="0" i="0" dirty="0">
                <a:solidFill>
                  <a:srgbClr val="0F0F0F"/>
                </a:solidFill>
                <a:effectLst/>
                <a:latin typeface="Roboto" panose="02000000000000000000" pitchFamily="2" charset="0"/>
              </a:rPr>
              <a:t>Image by Chris </a:t>
            </a:r>
            <a:r>
              <a:rPr lang="fr-FR" sz="1400" b="0" i="0" dirty="0" err="1">
                <a:solidFill>
                  <a:srgbClr val="0F0F0F"/>
                </a:solidFill>
                <a:effectLst/>
                <a:latin typeface="Roboto" panose="02000000000000000000" pitchFamily="2" charset="0"/>
              </a:rPr>
              <a:t>Alexiuk</a:t>
            </a:r>
            <a:endParaRPr lang="fr-FR" sz="1400" dirty="0"/>
          </a:p>
        </p:txBody>
      </p:sp>
    </p:spTree>
    <p:extLst>
      <p:ext uri="{BB962C8B-B14F-4D97-AF65-F5344CB8AC3E}">
        <p14:creationId xmlns:p14="http://schemas.microsoft.com/office/powerpoint/2010/main" val="2430535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DEE8B-52FB-DBEF-F080-A796D357B196}"/>
              </a:ext>
            </a:extLst>
          </p:cNvPr>
          <p:cNvSpPr>
            <a:spLocks noGrp="1"/>
          </p:cNvSpPr>
          <p:nvPr>
            <p:ph type="title"/>
          </p:nvPr>
        </p:nvSpPr>
        <p:spPr/>
        <p:txBody>
          <a:bodyPr/>
          <a:lstStyle/>
          <a:p>
            <a:r>
              <a:rPr lang="fr-FR" dirty="0"/>
              <a:t>Model </a:t>
            </a:r>
            <a:r>
              <a:rPr lang="fr-FR" dirty="0" err="1"/>
              <a:t>quantization</a:t>
            </a:r>
            <a:br>
              <a:rPr lang="fr-FR" dirty="0"/>
            </a:br>
            <a:r>
              <a:rPr lang="fr-FR" sz="2800" b="1" dirty="0" err="1"/>
              <a:t>Floats</a:t>
            </a:r>
            <a:endParaRPr lang="fr-FR" b="1" dirty="0"/>
          </a:p>
        </p:txBody>
      </p:sp>
      <p:pic>
        <p:nvPicPr>
          <p:cNvPr id="7" name="Picture 6">
            <a:extLst>
              <a:ext uri="{FF2B5EF4-FFF2-40B4-BE49-F238E27FC236}">
                <a16:creationId xmlns:a16="http://schemas.microsoft.com/office/drawing/2014/main" id="{CCBAAD07-1FA4-E525-EBD8-8DDFC443C814}"/>
              </a:ext>
            </a:extLst>
          </p:cNvPr>
          <p:cNvPicPr>
            <a:picLocks noChangeAspect="1"/>
          </p:cNvPicPr>
          <p:nvPr/>
        </p:nvPicPr>
        <p:blipFill>
          <a:blip r:embed="rId3"/>
          <a:stretch>
            <a:fillRect/>
          </a:stretch>
        </p:blipFill>
        <p:spPr>
          <a:xfrm>
            <a:off x="586741" y="2110740"/>
            <a:ext cx="11231878" cy="3503804"/>
          </a:xfrm>
          <a:prstGeom prst="rect">
            <a:avLst/>
          </a:prstGeom>
        </p:spPr>
      </p:pic>
      <p:sp>
        <p:nvSpPr>
          <p:cNvPr id="3" name="Rectangle 2">
            <a:extLst>
              <a:ext uri="{FF2B5EF4-FFF2-40B4-BE49-F238E27FC236}">
                <a16:creationId xmlns:a16="http://schemas.microsoft.com/office/drawing/2014/main" id="{B42BE215-FFA1-CEC1-D9B2-1A1CEF96916B}"/>
              </a:ext>
            </a:extLst>
          </p:cNvPr>
          <p:cNvSpPr/>
          <p:nvPr/>
        </p:nvSpPr>
        <p:spPr>
          <a:xfrm>
            <a:off x="7665720" y="2522220"/>
            <a:ext cx="1028700" cy="5867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346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0"/>
                                        <p:tgtEl>
                                          <p:spTgt spid="3"/>
                                        </p:tgtEl>
                                      </p:cBhvr>
                                    </p:animEffect>
                                    <p:set>
                                      <p:cBhvr>
                                        <p:cTn id="7" dur="1" fill="hold">
                                          <p:stCondLst>
                                            <p:cond delay="2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EC67D-6FEB-98CC-F610-F4DEFD6458D6}"/>
              </a:ext>
            </a:extLst>
          </p:cNvPr>
          <p:cNvSpPr>
            <a:spLocks noGrp="1"/>
          </p:cNvSpPr>
          <p:nvPr>
            <p:ph type="title"/>
          </p:nvPr>
        </p:nvSpPr>
        <p:spPr/>
        <p:txBody>
          <a:bodyPr/>
          <a:lstStyle/>
          <a:p>
            <a:r>
              <a:rPr lang="fr-FR" dirty="0" err="1"/>
              <a:t>LoRA</a:t>
            </a:r>
            <a:endParaRPr lang="fr-FR" dirty="0"/>
          </a:p>
        </p:txBody>
      </p:sp>
      <p:pic>
        <p:nvPicPr>
          <p:cNvPr id="11" name="Picture 10">
            <a:extLst>
              <a:ext uri="{FF2B5EF4-FFF2-40B4-BE49-F238E27FC236}">
                <a16:creationId xmlns:a16="http://schemas.microsoft.com/office/drawing/2014/main" id="{89B3C505-A240-4A4B-A1D7-9C319729E484}"/>
              </a:ext>
            </a:extLst>
          </p:cNvPr>
          <p:cNvPicPr>
            <a:picLocks noChangeAspect="1"/>
          </p:cNvPicPr>
          <p:nvPr/>
        </p:nvPicPr>
        <p:blipFill>
          <a:blip r:embed="rId2"/>
          <a:stretch>
            <a:fillRect/>
          </a:stretch>
        </p:blipFill>
        <p:spPr>
          <a:xfrm>
            <a:off x="2385494" y="1472499"/>
            <a:ext cx="7421011" cy="5020376"/>
          </a:xfrm>
          <a:prstGeom prst="rect">
            <a:avLst/>
          </a:prstGeom>
        </p:spPr>
      </p:pic>
      <p:sp>
        <p:nvSpPr>
          <p:cNvPr id="12" name="TextBox 11">
            <a:extLst>
              <a:ext uri="{FF2B5EF4-FFF2-40B4-BE49-F238E27FC236}">
                <a16:creationId xmlns:a16="http://schemas.microsoft.com/office/drawing/2014/main" id="{83410C2C-679A-15FF-F867-5510721993DA}"/>
              </a:ext>
            </a:extLst>
          </p:cNvPr>
          <p:cNvSpPr txBox="1"/>
          <p:nvPr/>
        </p:nvSpPr>
        <p:spPr>
          <a:xfrm>
            <a:off x="10218420" y="6568740"/>
            <a:ext cx="2095500" cy="307777"/>
          </a:xfrm>
          <a:prstGeom prst="rect">
            <a:avLst/>
          </a:prstGeom>
          <a:noFill/>
        </p:spPr>
        <p:txBody>
          <a:bodyPr wrap="square">
            <a:spAutoFit/>
          </a:bodyPr>
          <a:lstStyle/>
          <a:p>
            <a:r>
              <a:rPr lang="fr-FR" sz="1400" b="0" i="0" dirty="0">
                <a:solidFill>
                  <a:srgbClr val="0F0F0F"/>
                </a:solidFill>
                <a:effectLst/>
                <a:latin typeface="Roboto" panose="02000000000000000000" pitchFamily="2" charset="0"/>
              </a:rPr>
              <a:t>Image by Chris </a:t>
            </a:r>
            <a:r>
              <a:rPr lang="fr-FR" sz="1400" b="0" i="0" dirty="0" err="1">
                <a:solidFill>
                  <a:srgbClr val="0F0F0F"/>
                </a:solidFill>
                <a:effectLst/>
                <a:latin typeface="Roboto" panose="02000000000000000000" pitchFamily="2" charset="0"/>
              </a:rPr>
              <a:t>Alexiuk</a:t>
            </a:r>
            <a:endParaRPr lang="fr-FR" sz="1400" dirty="0"/>
          </a:p>
        </p:txBody>
      </p:sp>
    </p:spTree>
    <p:extLst>
      <p:ext uri="{BB962C8B-B14F-4D97-AF65-F5344CB8AC3E}">
        <p14:creationId xmlns:p14="http://schemas.microsoft.com/office/powerpoint/2010/main" val="3789473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EC67D-6FEB-98CC-F610-F4DEFD6458D6}"/>
              </a:ext>
            </a:extLst>
          </p:cNvPr>
          <p:cNvSpPr>
            <a:spLocks noGrp="1"/>
          </p:cNvSpPr>
          <p:nvPr>
            <p:ph type="title"/>
          </p:nvPr>
        </p:nvSpPr>
        <p:spPr/>
        <p:txBody>
          <a:bodyPr/>
          <a:lstStyle/>
          <a:p>
            <a:r>
              <a:rPr lang="fr-FR" dirty="0" err="1"/>
              <a:t>LoRA</a:t>
            </a:r>
            <a:endParaRPr lang="fr-FR" dirty="0"/>
          </a:p>
        </p:txBody>
      </p:sp>
      <p:sp>
        <p:nvSpPr>
          <p:cNvPr id="12" name="TextBox 11">
            <a:extLst>
              <a:ext uri="{FF2B5EF4-FFF2-40B4-BE49-F238E27FC236}">
                <a16:creationId xmlns:a16="http://schemas.microsoft.com/office/drawing/2014/main" id="{83410C2C-679A-15FF-F867-5510721993DA}"/>
              </a:ext>
            </a:extLst>
          </p:cNvPr>
          <p:cNvSpPr txBox="1"/>
          <p:nvPr/>
        </p:nvSpPr>
        <p:spPr>
          <a:xfrm>
            <a:off x="10218420" y="6568740"/>
            <a:ext cx="2095500" cy="307777"/>
          </a:xfrm>
          <a:prstGeom prst="rect">
            <a:avLst/>
          </a:prstGeom>
          <a:noFill/>
        </p:spPr>
        <p:txBody>
          <a:bodyPr wrap="square">
            <a:spAutoFit/>
          </a:bodyPr>
          <a:lstStyle/>
          <a:p>
            <a:r>
              <a:rPr lang="fr-FR" sz="1400" b="0" i="0" dirty="0">
                <a:solidFill>
                  <a:srgbClr val="0F0F0F"/>
                </a:solidFill>
                <a:effectLst/>
                <a:latin typeface="Roboto" panose="02000000000000000000" pitchFamily="2" charset="0"/>
              </a:rPr>
              <a:t>Image by Chris </a:t>
            </a:r>
            <a:r>
              <a:rPr lang="fr-FR" sz="1400" b="0" i="0" dirty="0" err="1">
                <a:solidFill>
                  <a:srgbClr val="0F0F0F"/>
                </a:solidFill>
                <a:effectLst/>
                <a:latin typeface="Roboto" panose="02000000000000000000" pitchFamily="2" charset="0"/>
              </a:rPr>
              <a:t>Alexiuk</a:t>
            </a:r>
            <a:endParaRPr lang="fr-FR" sz="1400" dirty="0"/>
          </a:p>
        </p:txBody>
      </p:sp>
      <p:sp>
        <p:nvSpPr>
          <p:cNvPr id="3" name="Content Placeholder 2">
            <a:extLst>
              <a:ext uri="{FF2B5EF4-FFF2-40B4-BE49-F238E27FC236}">
                <a16:creationId xmlns:a16="http://schemas.microsoft.com/office/drawing/2014/main" id="{532DE72F-5037-3210-47F5-F99210AEEC0A}"/>
              </a:ext>
            </a:extLst>
          </p:cNvPr>
          <p:cNvSpPr>
            <a:spLocks noGrp="1"/>
          </p:cNvSpPr>
          <p:nvPr>
            <p:ph idx="1"/>
          </p:nvPr>
        </p:nvSpPr>
        <p:spPr>
          <a:xfrm>
            <a:off x="838200" y="1825625"/>
            <a:ext cx="10515600" cy="4351338"/>
          </a:xfrm>
        </p:spPr>
        <p:txBody>
          <a:bodyPr/>
          <a:lstStyle/>
          <a:p>
            <a:r>
              <a:rPr lang="en-US" dirty="0"/>
              <a:t>In linear algebra, the rank of a matrix A is the dimension of the vector space generated (or spanned) by its columns.</a:t>
            </a:r>
          </a:p>
          <a:p>
            <a:endParaRPr lang="en-US" dirty="0"/>
          </a:p>
          <a:p>
            <a:r>
              <a:rPr lang="en-US" dirty="0"/>
              <a:t>…</a:t>
            </a:r>
          </a:p>
          <a:p>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B4940CA-3136-7919-1012-07D6E05F7A3D}"/>
                  </a:ext>
                </a:extLst>
              </p14:cNvPr>
              <p14:cNvContentPartPr/>
              <p14:nvPr/>
            </p14:nvContentPartPr>
            <p14:xfrm>
              <a:off x="1401840" y="4188360"/>
              <a:ext cx="282960" cy="407880"/>
            </p14:xfrm>
          </p:contentPart>
        </mc:Choice>
        <mc:Fallback xmlns="">
          <p:pic>
            <p:nvPicPr>
              <p:cNvPr id="4" name="Ink 3">
                <a:extLst>
                  <a:ext uri="{FF2B5EF4-FFF2-40B4-BE49-F238E27FC236}">
                    <a16:creationId xmlns:a16="http://schemas.microsoft.com/office/drawing/2014/main" id="{EB4940CA-3136-7919-1012-07D6E05F7A3D}"/>
                  </a:ext>
                </a:extLst>
              </p:cNvPr>
              <p:cNvPicPr/>
              <p:nvPr/>
            </p:nvPicPr>
            <p:blipFill>
              <a:blip r:embed="rId3"/>
              <a:stretch>
                <a:fillRect/>
              </a:stretch>
            </p:blipFill>
            <p:spPr>
              <a:xfrm>
                <a:off x="1365840" y="4152720"/>
                <a:ext cx="35460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2C5C244-1DCB-3E6E-99A5-C5CDE336FE7F}"/>
                  </a:ext>
                </a:extLst>
              </p14:cNvPr>
              <p14:cNvContentPartPr/>
              <p14:nvPr/>
            </p14:nvContentPartPr>
            <p14:xfrm>
              <a:off x="1404720" y="5042640"/>
              <a:ext cx="241920" cy="441360"/>
            </p14:xfrm>
          </p:contentPart>
        </mc:Choice>
        <mc:Fallback xmlns="">
          <p:pic>
            <p:nvPicPr>
              <p:cNvPr id="5" name="Ink 4">
                <a:extLst>
                  <a:ext uri="{FF2B5EF4-FFF2-40B4-BE49-F238E27FC236}">
                    <a16:creationId xmlns:a16="http://schemas.microsoft.com/office/drawing/2014/main" id="{E2C5C244-1DCB-3E6E-99A5-C5CDE336FE7F}"/>
                  </a:ext>
                </a:extLst>
              </p:cNvPr>
              <p:cNvPicPr/>
              <p:nvPr/>
            </p:nvPicPr>
            <p:blipFill>
              <a:blip r:embed="rId5"/>
              <a:stretch>
                <a:fillRect/>
              </a:stretch>
            </p:blipFill>
            <p:spPr>
              <a:xfrm>
                <a:off x="1369080" y="5006640"/>
                <a:ext cx="313560" cy="513000"/>
              </a:xfrm>
              <a:prstGeom prst="rect">
                <a:avLst/>
              </a:prstGeom>
            </p:spPr>
          </p:pic>
        </mc:Fallback>
      </mc:AlternateContent>
      <p:grpSp>
        <p:nvGrpSpPr>
          <p:cNvPr id="9" name="Group 8">
            <a:extLst>
              <a:ext uri="{FF2B5EF4-FFF2-40B4-BE49-F238E27FC236}">
                <a16:creationId xmlns:a16="http://schemas.microsoft.com/office/drawing/2014/main" id="{8028F821-CFBD-D9DB-7C12-4674B6207722}"/>
              </a:ext>
            </a:extLst>
          </p:cNvPr>
          <p:cNvGrpSpPr/>
          <p:nvPr/>
        </p:nvGrpSpPr>
        <p:grpSpPr>
          <a:xfrm>
            <a:off x="2278080" y="4236600"/>
            <a:ext cx="228960" cy="1305720"/>
            <a:chOff x="2278080" y="4236600"/>
            <a:chExt cx="228960" cy="130572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F4FEF2B-C9C1-7C91-0EB2-B8ED27DFE57E}"/>
                    </a:ext>
                  </a:extLst>
                </p14:cNvPr>
                <p14:cNvContentPartPr/>
                <p14:nvPr/>
              </p14:nvContentPartPr>
              <p14:xfrm>
                <a:off x="2322360" y="4236600"/>
                <a:ext cx="184680" cy="524520"/>
              </p14:xfrm>
            </p:contentPart>
          </mc:Choice>
          <mc:Fallback xmlns="">
            <p:pic>
              <p:nvPicPr>
                <p:cNvPr id="6" name="Ink 5">
                  <a:extLst>
                    <a:ext uri="{FF2B5EF4-FFF2-40B4-BE49-F238E27FC236}">
                      <a16:creationId xmlns:a16="http://schemas.microsoft.com/office/drawing/2014/main" id="{4F4FEF2B-C9C1-7C91-0EB2-B8ED27DFE57E}"/>
                    </a:ext>
                  </a:extLst>
                </p:cNvPr>
                <p:cNvPicPr/>
                <p:nvPr/>
              </p:nvPicPr>
              <p:blipFill>
                <a:blip r:embed="rId7"/>
                <a:stretch>
                  <a:fillRect/>
                </a:stretch>
              </p:blipFill>
              <p:spPr>
                <a:xfrm>
                  <a:off x="2286720" y="4200600"/>
                  <a:ext cx="256320" cy="596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334963B2-6C89-F490-EF84-6AE090BF47ED}"/>
                    </a:ext>
                  </a:extLst>
                </p14:cNvPr>
                <p14:cNvContentPartPr/>
                <p14:nvPr/>
              </p14:nvContentPartPr>
              <p14:xfrm>
                <a:off x="2278080" y="5108520"/>
                <a:ext cx="171360" cy="433800"/>
              </p14:xfrm>
            </p:contentPart>
          </mc:Choice>
          <mc:Fallback xmlns="">
            <p:pic>
              <p:nvPicPr>
                <p:cNvPr id="7" name="Ink 6">
                  <a:extLst>
                    <a:ext uri="{FF2B5EF4-FFF2-40B4-BE49-F238E27FC236}">
                      <a16:creationId xmlns:a16="http://schemas.microsoft.com/office/drawing/2014/main" id="{334963B2-6C89-F490-EF84-6AE090BF47ED}"/>
                    </a:ext>
                  </a:extLst>
                </p:cNvPr>
                <p:cNvPicPr/>
                <p:nvPr/>
              </p:nvPicPr>
              <p:blipFill>
                <a:blip r:embed="rId9"/>
                <a:stretch>
                  <a:fillRect/>
                </a:stretch>
              </p:blipFill>
              <p:spPr>
                <a:xfrm>
                  <a:off x="2242080" y="5072880"/>
                  <a:ext cx="243000" cy="50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4EEFA845-6176-CABD-68AD-81A63110192B}"/>
                  </a:ext>
                </a:extLst>
              </p14:cNvPr>
              <p14:cNvContentPartPr/>
              <p14:nvPr/>
            </p14:nvContentPartPr>
            <p14:xfrm>
              <a:off x="753480" y="4267200"/>
              <a:ext cx="54360" cy="1344600"/>
            </p14:xfrm>
          </p:contentPart>
        </mc:Choice>
        <mc:Fallback xmlns="">
          <p:pic>
            <p:nvPicPr>
              <p:cNvPr id="8" name="Ink 7">
                <a:extLst>
                  <a:ext uri="{FF2B5EF4-FFF2-40B4-BE49-F238E27FC236}">
                    <a16:creationId xmlns:a16="http://schemas.microsoft.com/office/drawing/2014/main" id="{4EEFA845-6176-CABD-68AD-81A63110192B}"/>
                  </a:ext>
                </a:extLst>
              </p:cNvPr>
              <p:cNvPicPr/>
              <p:nvPr/>
            </p:nvPicPr>
            <p:blipFill>
              <a:blip r:embed="rId11"/>
              <a:stretch>
                <a:fillRect/>
              </a:stretch>
            </p:blipFill>
            <p:spPr>
              <a:xfrm>
                <a:off x="717480" y="4231560"/>
                <a:ext cx="126000" cy="1416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5263976-A067-442D-69F4-25D0D19D4D62}"/>
                  </a:ext>
                </a:extLst>
              </p14:cNvPr>
              <p14:cNvContentPartPr/>
              <p14:nvPr/>
            </p14:nvContentPartPr>
            <p14:xfrm>
              <a:off x="2933640" y="4251720"/>
              <a:ext cx="229680" cy="1432440"/>
            </p14:xfrm>
          </p:contentPart>
        </mc:Choice>
        <mc:Fallback xmlns="">
          <p:pic>
            <p:nvPicPr>
              <p:cNvPr id="10" name="Ink 9">
                <a:extLst>
                  <a:ext uri="{FF2B5EF4-FFF2-40B4-BE49-F238E27FC236}">
                    <a16:creationId xmlns:a16="http://schemas.microsoft.com/office/drawing/2014/main" id="{65263976-A067-442D-69F4-25D0D19D4D62}"/>
                  </a:ext>
                </a:extLst>
              </p:cNvPr>
              <p:cNvPicPr/>
              <p:nvPr/>
            </p:nvPicPr>
            <p:blipFill>
              <a:blip r:embed="rId13"/>
              <a:stretch>
                <a:fillRect/>
              </a:stretch>
            </p:blipFill>
            <p:spPr>
              <a:xfrm>
                <a:off x="2898000" y="4215720"/>
                <a:ext cx="301320" cy="1504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8" name="Ink 47">
                <a:extLst>
                  <a:ext uri="{FF2B5EF4-FFF2-40B4-BE49-F238E27FC236}">
                    <a16:creationId xmlns:a16="http://schemas.microsoft.com/office/drawing/2014/main" id="{3CCAE115-991E-3D37-9DF7-A91742D13B8D}"/>
                  </a:ext>
                </a:extLst>
              </p14:cNvPr>
              <p14:cNvContentPartPr/>
              <p14:nvPr/>
            </p14:nvContentPartPr>
            <p14:xfrm>
              <a:off x="7849440" y="3146880"/>
              <a:ext cx="360" cy="3469680"/>
            </p14:xfrm>
          </p:contentPart>
        </mc:Choice>
        <mc:Fallback xmlns="">
          <p:pic>
            <p:nvPicPr>
              <p:cNvPr id="48" name="Ink 47">
                <a:extLst>
                  <a:ext uri="{FF2B5EF4-FFF2-40B4-BE49-F238E27FC236}">
                    <a16:creationId xmlns:a16="http://schemas.microsoft.com/office/drawing/2014/main" id="{3CCAE115-991E-3D37-9DF7-A91742D13B8D}"/>
                  </a:ext>
                </a:extLst>
              </p:cNvPr>
              <p:cNvPicPr/>
              <p:nvPr/>
            </p:nvPicPr>
            <p:blipFill>
              <a:blip r:embed="rId15"/>
              <a:stretch>
                <a:fillRect/>
              </a:stretch>
            </p:blipFill>
            <p:spPr>
              <a:xfrm>
                <a:off x="7813440" y="3111240"/>
                <a:ext cx="72000" cy="3541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8">
                <a:extLst>
                  <a:ext uri="{FF2B5EF4-FFF2-40B4-BE49-F238E27FC236}">
                    <a16:creationId xmlns:a16="http://schemas.microsoft.com/office/drawing/2014/main" id="{F96A081D-45DE-161B-6106-6610A26A6738}"/>
                  </a:ext>
                </a:extLst>
              </p14:cNvPr>
              <p14:cNvContentPartPr/>
              <p14:nvPr/>
            </p14:nvContentPartPr>
            <p14:xfrm>
              <a:off x="5341680" y="4992600"/>
              <a:ext cx="5410800" cy="360"/>
            </p14:xfrm>
          </p:contentPart>
        </mc:Choice>
        <mc:Fallback xmlns="">
          <p:pic>
            <p:nvPicPr>
              <p:cNvPr id="49" name="Ink 48">
                <a:extLst>
                  <a:ext uri="{FF2B5EF4-FFF2-40B4-BE49-F238E27FC236}">
                    <a16:creationId xmlns:a16="http://schemas.microsoft.com/office/drawing/2014/main" id="{F96A081D-45DE-161B-6106-6610A26A6738}"/>
                  </a:ext>
                </a:extLst>
              </p:cNvPr>
              <p:cNvPicPr/>
              <p:nvPr/>
            </p:nvPicPr>
            <p:blipFill>
              <a:blip r:embed="rId17"/>
              <a:stretch>
                <a:fillRect/>
              </a:stretch>
            </p:blipFill>
            <p:spPr>
              <a:xfrm>
                <a:off x="5305680" y="4956600"/>
                <a:ext cx="5482440" cy="72000"/>
              </a:xfrm>
              <a:prstGeom prst="rect">
                <a:avLst/>
              </a:prstGeom>
            </p:spPr>
          </p:pic>
        </mc:Fallback>
      </mc:AlternateContent>
      <p:grpSp>
        <p:nvGrpSpPr>
          <p:cNvPr id="52" name="Group 51">
            <a:extLst>
              <a:ext uri="{FF2B5EF4-FFF2-40B4-BE49-F238E27FC236}">
                <a16:creationId xmlns:a16="http://schemas.microsoft.com/office/drawing/2014/main" id="{27CA9625-173B-AACB-3BB6-793AC91E26BC}"/>
              </a:ext>
            </a:extLst>
          </p:cNvPr>
          <p:cNvGrpSpPr/>
          <p:nvPr/>
        </p:nvGrpSpPr>
        <p:grpSpPr>
          <a:xfrm>
            <a:off x="7901640" y="4384920"/>
            <a:ext cx="474120" cy="560520"/>
            <a:chOff x="7901640" y="4384920"/>
            <a:chExt cx="474120" cy="560520"/>
          </a:xfrm>
        </p:grpSpPr>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BFA8970F-D7F9-B5E8-FC01-9F4458C10502}"/>
                    </a:ext>
                  </a:extLst>
                </p14:cNvPr>
                <p14:cNvContentPartPr/>
                <p14:nvPr/>
              </p14:nvContentPartPr>
              <p14:xfrm>
                <a:off x="7901640" y="4495440"/>
                <a:ext cx="381960" cy="450000"/>
              </p14:xfrm>
            </p:contentPart>
          </mc:Choice>
          <mc:Fallback xmlns="">
            <p:pic>
              <p:nvPicPr>
                <p:cNvPr id="50" name="Ink 49">
                  <a:extLst>
                    <a:ext uri="{FF2B5EF4-FFF2-40B4-BE49-F238E27FC236}">
                      <a16:creationId xmlns:a16="http://schemas.microsoft.com/office/drawing/2014/main" id="{BFA8970F-D7F9-B5E8-FC01-9F4458C10502}"/>
                    </a:ext>
                  </a:extLst>
                </p:cNvPr>
                <p:cNvPicPr/>
                <p:nvPr/>
              </p:nvPicPr>
              <p:blipFill>
                <a:blip r:embed="rId19"/>
                <a:stretch>
                  <a:fillRect/>
                </a:stretch>
              </p:blipFill>
              <p:spPr>
                <a:xfrm>
                  <a:off x="7866000" y="4459440"/>
                  <a:ext cx="45360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1A07D143-34A2-6163-28A6-2D177375D5FD}"/>
                    </a:ext>
                  </a:extLst>
                </p14:cNvPr>
                <p14:cNvContentPartPr/>
                <p14:nvPr/>
              </p14:nvContentPartPr>
              <p14:xfrm>
                <a:off x="8145720" y="4384920"/>
                <a:ext cx="230040" cy="241920"/>
              </p14:xfrm>
            </p:contentPart>
          </mc:Choice>
          <mc:Fallback xmlns="">
            <p:pic>
              <p:nvPicPr>
                <p:cNvPr id="51" name="Ink 50">
                  <a:extLst>
                    <a:ext uri="{FF2B5EF4-FFF2-40B4-BE49-F238E27FC236}">
                      <a16:creationId xmlns:a16="http://schemas.microsoft.com/office/drawing/2014/main" id="{1A07D143-34A2-6163-28A6-2D177375D5FD}"/>
                    </a:ext>
                  </a:extLst>
                </p:cNvPr>
                <p:cNvPicPr/>
                <p:nvPr/>
              </p:nvPicPr>
              <p:blipFill>
                <a:blip r:embed="rId21"/>
                <a:stretch>
                  <a:fillRect/>
                </a:stretch>
              </p:blipFill>
              <p:spPr>
                <a:xfrm>
                  <a:off x="8109720" y="4348920"/>
                  <a:ext cx="301680" cy="31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53" name="Ink 52">
                <a:extLst>
                  <a:ext uri="{FF2B5EF4-FFF2-40B4-BE49-F238E27FC236}">
                    <a16:creationId xmlns:a16="http://schemas.microsoft.com/office/drawing/2014/main" id="{BA6AA277-6332-6FB2-8FB0-F5F5ABA4F727}"/>
                  </a:ext>
                </a:extLst>
              </p14:cNvPr>
              <p14:cNvContentPartPr/>
              <p14:nvPr/>
            </p14:nvContentPartPr>
            <p14:xfrm>
              <a:off x="7955280" y="3529560"/>
              <a:ext cx="1126440" cy="1385640"/>
            </p14:xfrm>
          </p:contentPart>
        </mc:Choice>
        <mc:Fallback xmlns="">
          <p:pic>
            <p:nvPicPr>
              <p:cNvPr id="53" name="Ink 52">
                <a:extLst>
                  <a:ext uri="{FF2B5EF4-FFF2-40B4-BE49-F238E27FC236}">
                    <a16:creationId xmlns:a16="http://schemas.microsoft.com/office/drawing/2014/main" id="{BA6AA277-6332-6FB2-8FB0-F5F5ABA4F727}"/>
                  </a:ext>
                </a:extLst>
              </p:cNvPr>
              <p:cNvPicPr/>
              <p:nvPr/>
            </p:nvPicPr>
            <p:blipFill>
              <a:blip r:embed="rId23"/>
              <a:stretch>
                <a:fillRect/>
              </a:stretch>
            </p:blipFill>
            <p:spPr>
              <a:xfrm>
                <a:off x="7919280" y="3493560"/>
                <a:ext cx="1198080" cy="1457280"/>
              </a:xfrm>
              <a:prstGeom prst="rect">
                <a:avLst/>
              </a:prstGeom>
            </p:spPr>
          </p:pic>
        </mc:Fallback>
      </mc:AlternateContent>
      <p:grpSp>
        <p:nvGrpSpPr>
          <p:cNvPr id="56" name="Group 55">
            <a:extLst>
              <a:ext uri="{FF2B5EF4-FFF2-40B4-BE49-F238E27FC236}">
                <a16:creationId xmlns:a16="http://schemas.microsoft.com/office/drawing/2014/main" id="{12915AEF-8B39-A332-BB17-2C27DFA862AF}"/>
              </a:ext>
            </a:extLst>
          </p:cNvPr>
          <p:cNvGrpSpPr/>
          <p:nvPr/>
        </p:nvGrpSpPr>
        <p:grpSpPr>
          <a:xfrm>
            <a:off x="9097920" y="2608680"/>
            <a:ext cx="790200" cy="889200"/>
            <a:chOff x="9097920" y="2608680"/>
            <a:chExt cx="790200" cy="889200"/>
          </a:xfrm>
        </p:grpSpPr>
        <mc:AlternateContent xmlns:mc="http://schemas.openxmlformats.org/markup-compatibility/2006" xmlns:p14="http://schemas.microsoft.com/office/powerpoint/2010/main">
          <mc:Choice Requires="p14">
            <p:contentPart p14:bwMode="auto" r:id="rId24">
              <p14:nvContentPartPr>
                <p14:cNvPr id="54" name="Ink 53">
                  <a:extLst>
                    <a:ext uri="{FF2B5EF4-FFF2-40B4-BE49-F238E27FC236}">
                      <a16:creationId xmlns:a16="http://schemas.microsoft.com/office/drawing/2014/main" id="{CCF5BE8E-89E2-EADB-FECA-788067DE01E5}"/>
                    </a:ext>
                  </a:extLst>
                </p14:cNvPr>
                <p14:cNvContentPartPr/>
                <p14:nvPr/>
              </p14:nvContentPartPr>
              <p14:xfrm>
                <a:off x="9097920" y="2708040"/>
                <a:ext cx="726120" cy="789840"/>
              </p14:xfrm>
            </p:contentPart>
          </mc:Choice>
          <mc:Fallback xmlns="">
            <p:pic>
              <p:nvPicPr>
                <p:cNvPr id="54" name="Ink 53">
                  <a:extLst>
                    <a:ext uri="{FF2B5EF4-FFF2-40B4-BE49-F238E27FC236}">
                      <a16:creationId xmlns:a16="http://schemas.microsoft.com/office/drawing/2014/main" id="{CCF5BE8E-89E2-EADB-FECA-788067DE01E5}"/>
                    </a:ext>
                  </a:extLst>
                </p:cNvPr>
                <p:cNvPicPr/>
                <p:nvPr/>
              </p:nvPicPr>
              <p:blipFill>
                <a:blip r:embed="rId25"/>
                <a:stretch>
                  <a:fillRect/>
                </a:stretch>
              </p:blipFill>
              <p:spPr>
                <a:xfrm>
                  <a:off x="9061920" y="2672400"/>
                  <a:ext cx="797760" cy="861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5" name="Ink 54">
                  <a:extLst>
                    <a:ext uri="{FF2B5EF4-FFF2-40B4-BE49-F238E27FC236}">
                      <a16:creationId xmlns:a16="http://schemas.microsoft.com/office/drawing/2014/main" id="{E68FC66A-C08B-33E7-FA63-0E0D45DCA0AB}"/>
                    </a:ext>
                  </a:extLst>
                </p14:cNvPr>
                <p14:cNvContentPartPr/>
                <p14:nvPr/>
              </p14:nvContentPartPr>
              <p14:xfrm>
                <a:off x="9593280" y="2608680"/>
                <a:ext cx="294840" cy="324000"/>
              </p14:xfrm>
            </p:contentPart>
          </mc:Choice>
          <mc:Fallback xmlns="">
            <p:pic>
              <p:nvPicPr>
                <p:cNvPr id="55" name="Ink 54">
                  <a:extLst>
                    <a:ext uri="{FF2B5EF4-FFF2-40B4-BE49-F238E27FC236}">
                      <a16:creationId xmlns:a16="http://schemas.microsoft.com/office/drawing/2014/main" id="{E68FC66A-C08B-33E7-FA63-0E0D45DCA0AB}"/>
                    </a:ext>
                  </a:extLst>
                </p:cNvPr>
                <p:cNvPicPr/>
                <p:nvPr/>
              </p:nvPicPr>
              <p:blipFill>
                <a:blip r:embed="rId27"/>
                <a:stretch>
                  <a:fillRect/>
                </a:stretch>
              </p:blipFill>
              <p:spPr>
                <a:xfrm>
                  <a:off x="9557640" y="2572680"/>
                  <a:ext cx="366480" cy="395640"/>
                </a:xfrm>
                <a:prstGeom prst="rect">
                  <a:avLst/>
                </a:prstGeom>
              </p:spPr>
            </p:pic>
          </mc:Fallback>
        </mc:AlternateContent>
      </p:grpSp>
      <p:grpSp>
        <p:nvGrpSpPr>
          <p:cNvPr id="61" name="Group 60">
            <a:extLst>
              <a:ext uri="{FF2B5EF4-FFF2-40B4-BE49-F238E27FC236}">
                <a16:creationId xmlns:a16="http://schemas.microsoft.com/office/drawing/2014/main" id="{9052BD5F-8116-29AA-8F66-5DC4B94818A9}"/>
              </a:ext>
            </a:extLst>
          </p:cNvPr>
          <p:cNvGrpSpPr/>
          <p:nvPr/>
        </p:nvGrpSpPr>
        <p:grpSpPr>
          <a:xfrm>
            <a:off x="2240280" y="5653920"/>
            <a:ext cx="527400" cy="651960"/>
            <a:chOff x="2240280" y="5653920"/>
            <a:chExt cx="527400" cy="651960"/>
          </a:xfrm>
        </p:grpSpPr>
        <mc:AlternateContent xmlns:mc="http://schemas.openxmlformats.org/markup-compatibility/2006" xmlns:p14="http://schemas.microsoft.com/office/powerpoint/2010/main">
          <mc:Choice Requires="p14">
            <p:contentPart p14:bwMode="auto" r:id="rId28">
              <p14:nvContentPartPr>
                <p14:cNvPr id="58" name="Ink 57">
                  <a:extLst>
                    <a:ext uri="{FF2B5EF4-FFF2-40B4-BE49-F238E27FC236}">
                      <a16:creationId xmlns:a16="http://schemas.microsoft.com/office/drawing/2014/main" id="{014E05E0-E109-46AD-0195-129A6A77E4F8}"/>
                    </a:ext>
                  </a:extLst>
                </p14:cNvPr>
                <p14:cNvContentPartPr/>
                <p14:nvPr/>
              </p14:nvContentPartPr>
              <p14:xfrm>
                <a:off x="2270520" y="6041280"/>
                <a:ext cx="326520" cy="264600"/>
              </p14:xfrm>
            </p:contentPart>
          </mc:Choice>
          <mc:Fallback xmlns="">
            <p:pic>
              <p:nvPicPr>
                <p:cNvPr id="58" name="Ink 57">
                  <a:extLst>
                    <a:ext uri="{FF2B5EF4-FFF2-40B4-BE49-F238E27FC236}">
                      <a16:creationId xmlns:a16="http://schemas.microsoft.com/office/drawing/2014/main" id="{014E05E0-E109-46AD-0195-129A6A77E4F8}"/>
                    </a:ext>
                  </a:extLst>
                </p:cNvPr>
                <p:cNvPicPr/>
                <p:nvPr/>
              </p:nvPicPr>
              <p:blipFill>
                <a:blip r:embed="rId29"/>
                <a:stretch>
                  <a:fillRect/>
                </a:stretch>
              </p:blipFill>
              <p:spPr>
                <a:xfrm>
                  <a:off x="2234880" y="6005640"/>
                  <a:ext cx="39816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9" name="Ink 58">
                  <a:extLst>
                    <a:ext uri="{FF2B5EF4-FFF2-40B4-BE49-F238E27FC236}">
                      <a16:creationId xmlns:a16="http://schemas.microsoft.com/office/drawing/2014/main" id="{1DE48F72-B6D4-7321-AF94-58B55239CA22}"/>
                    </a:ext>
                  </a:extLst>
                </p14:cNvPr>
                <p14:cNvContentPartPr/>
                <p14:nvPr/>
              </p14:nvContentPartPr>
              <p14:xfrm>
                <a:off x="2240280" y="5827440"/>
                <a:ext cx="271800" cy="32760"/>
              </p14:xfrm>
            </p:contentPart>
          </mc:Choice>
          <mc:Fallback xmlns="">
            <p:pic>
              <p:nvPicPr>
                <p:cNvPr id="59" name="Ink 58">
                  <a:extLst>
                    <a:ext uri="{FF2B5EF4-FFF2-40B4-BE49-F238E27FC236}">
                      <a16:creationId xmlns:a16="http://schemas.microsoft.com/office/drawing/2014/main" id="{1DE48F72-B6D4-7321-AF94-58B55239CA22}"/>
                    </a:ext>
                  </a:extLst>
                </p:cNvPr>
                <p:cNvPicPr/>
                <p:nvPr/>
              </p:nvPicPr>
              <p:blipFill>
                <a:blip r:embed="rId31"/>
                <a:stretch>
                  <a:fillRect/>
                </a:stretch>
              </p:blipFill>
              <p:spPr>
                <a:xfrm>
                  <a:off x="2204640" y="5791440"/>
                  <a:ext cx="3434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0" name="Ink 59">
                  <a:extLst>
                    <a:ext uri="{FF2B5EF4-FFF2-40B4-BE49-F238E27FC236}">
                      <a16:creationId xmlns:a16="http://schemas.microsoft.com/office/drawing/2014/main" id="{8C814591-8DF9-7B76-0B22-561EA32F209F}"/>
                    </a:ext>
                  </a:extLst>
                </p14:cNvPr>
                <p14:cNvContentPartPr/>
                <p14:nvPr/>
              </p14:nvContentPartPr>
              <p14:xfrm>
                <a:off x="2552760" y="5653920"/>
                <a:ext cx="214920" cy="256680"/>
              </p14:xfrm>
            </p:contentPart>
          </mc:Choice>
          <mc:Fallback xmlns="">
            <p:pic>
              <p:nvPicPr>
                <p:cNvPr id="60" name="Ink 59">
                  <a:extLst>
                    <a:ext uri="{FF2B5EF4-FFF2-40B4-BE49-F238E27FC236}">
                      <a16:creationId xmlns:a16="http://schemas.microsoft.com/office/drawing/2014/main" id="{8C814591-8DF9-7B76-0B22-561EA32F209F}"/>
                    </a:ext>
                  </a:extLst>
                </p:cNvPr>
                <p:cNvPicPr/>
                <p:nvPr/>
              </p:nvPicPr>
              <p:blipFill>
                <a:blip r:embed="rId33"/>
                <a:stretch>
                  <a:fillRect/>
                </a:stretch>
              </p:blipFill>
              <p:spPr>
                <a:xfrm>
                  <a:off x="2516760" y="5618280"/>
                  <a:ext cx="286560" cy="328320"/>
                </a:xfrm>
                <a:prstGeom prst="rect">
                  <a:avLst/>
                </a:prstGeom>
              </p:spPr>
            </p:pic>
          </mc:Fallback>
        </mc:AlternateContent>
      </p:grpSp>
      <p:grpSp>
        <p:nvGrpSpPr>
          <p:cNvPr id="69" name="Group 68">
            <a:extLst>
              <a:ext uri="{FF2B5EF4-FFF2-40B4-BE49-F238E27FC236}">
                <a16:creationId xmlns:a16="http://schemas.microsoft.com/office/drawing/2014/main" id="{D4B8FFA3-D5DB-0056-97BE-C94CE969D552}"/>
              </a:ext>
            </a:extLst>
          </p:cNvPr>
          <p:cNvGrpSpPr/>
          <p:nvPr/>
        </p:nvGrpSpPr>
        <p:grpSpPr>
          <a:xfrm>
            <a:off x="1226880" y="5699640"/>
            <a:ext cx="352440" cy="641520"/>
            <a:chOff x="1226880" y="5699640"/>
            <a:chExt cx="352440" cy="641520"/>
          </a:xfrm>
        </p:grpSpPr>
        <mc:AlternateContent xmlns:mc="http://schemas.openxmlformats.org/markup-compatibility/2006" xmlns:p14="http://schemas.microsoft.com/office/powerpoint/2010/main">
          <mc:Choice Requires="p14">
            <p:contentPart p14:bwMode="auto" r:id="rId34">
              <p14:nvContentPartPr>
                <p14:cNvPr id="66" name="Ink 65">
                  <a:extLst>
                    <a:ext uri="{FF2B5EF4-FFF2-40B4-BE49-F238E27FC236}">
                      <a16:creationId xmlns:a16="http://schemas.microsoft.com/office/drawing/2014/main" id="{9EEA281D-A895-C236-0D2C-5EA554223138}"/>
                    </a:ext>
                  </a:extLst>
                </p14:cNvPr>
                <p14:cNvContentPartPr/>
                <p14:nvPr/>
              </p14:nvContentPartPr>
              <p14:xfrm>
                <a:off x="1256400" y="6031920"/>
                <a:ext cx="291600" cy="309240"/>
              </p14:xfrm>
            </p:contentPart>
          </mc:Choice>
          <mc:Fallback xmlns="">
            <p:pic>
              <p:nvPicPr>
                <p:cNvPr id="66" name="Ink 65">
                  <a:extLst>
                    <a:ext uri="{FF2B5EF4-FFF2-40B4-BE49-F238E27FC236}">
                      <a16:creationId xmlns:a16="http://schemas.microsoft.com/office/drawing/2014/main" id="{9EEA281D-A895-C236-0D2C-5EA554223138}"/>
                    </a:ext>
                  </a:extLst>
                </p:cNvPr>
                <p:cNvPicPr/>
                <p:nvPr/>
              </p:nvPicPr>
              <p:blipFill>
                <a:blip r:embed="rId35"/>
                <a:stretch>
                  <a:fillRect/>
                </a:stretch>
              </p:blipFill>
              <p:spPr>
                <a:xfrm>
                  <a:off x="1220400" y="5995920"/>
                  <a:ext cx="36324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7" name="Ink 66">
                  <a:extLst>
                    <a:ext uri="{FF2B5EF4-FFF2-40B4-BE49-F238E27FC236}">
                      <a16:creationId xmlns:a16="http://schemas.microsoft.com/office/drawing/2014/main" id="{944B0D80-94E7-516E-7577-F1E7D2A27F47}"/>
                    </a:ext>
                  </a:extLst>
                </p14:cNvPr>
                <p14:cNvContentPartPr/>
                <p14:nvPr/>
              </p14:nvContentPartPr>
              <p14:xfrm>
                <a:off x="1226880" y="5812680"/>
                <a:ext cx="228960" cy="25920"/>
              </p14:xfrm>
            </p:contentPart>
          </mc:Choice>
          <mc:Fallback xmlns="">
            <p:pic>
              <p:nvPicPr>
                <p:cNvPr id="67" name="Ink 66">
                  <a:extLst>
                    <a:ext uri="{FF2B5EF4-FFF2-40B4-BE49-F238E27FC236}">
                      <a16:creationId xmlns:a16="http://schemas.microsoft.com/office/drawing/2014/main" id="{944B0D80-94E7-516E-7577-F1E7D2A27F47}"/>
                    </a:ext>
                  </a:extLst>
                </p:cNvPr>
                <p:cNvPicPr/>
                <p:nvPr/>
              </p:nvPicPr>
              <p:blipFill>
                <a:blip r:embed="rId37"/>
                <a:stretch>
                  <a:fillRect/>
                </a:stretch>
              </p:blipFill>
              <p:spPr>
                <a:xfrm>
                  <a:off x="1190880" y="5776680"/>
                  <a:ext cx="3006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8" name="Ink 67">
                  <a:extLst>
                    <a:ext uri="{FF2B5EF4-FFF2-40B4-BE49-F238E27FC236}">
                      <a16:creationId xmlns:a16="http://schemas.microsoft.com/office/drawing/2014/main" id="{68850578-2161-852C-29FE-89FB5662B795}"/>
                    </a:ext>
                  </a:extLst>
                </p14:cNvPr>
                <p14:cNvContentPartPr/>
                <p14:nvPr/>
              </p14:nvContentPartPr>
              <p14:xfrm>
                <a:off x="1386720" y="5699640"/>
                <a:ext cx="192600" cy="229680"/>
              </p14:xfrm>
            </p:contentPart>
          </mc:Choice>
          <mc:Fallback xmlns="">
            <p:pic>
              <p:nvPicPr>
                <p:cNvPr id="68" name="Ink 67">
                  <a:extLst>
                    <a:ext uri="{FF2B5EF4-FFF2-40B4-BE49-F238E27FC236}">
                      <a16:creationId xmlns:a16="http://schemas.microsoft.com/office/drawing/2014/main" id="{68850578-2161-852C-29FE-89FB5662B795}"/>
                    </a:ext>
                  </a:extLst>
                </p:cNvPr>
                <p:cNvPicPr/>
                <p:nvPr/>
              </p:nvPicPr>
              <p:blipFill>
                <a:blip r:embed="rId39"/>
                <a:stretch>
                  <a:fillRect/>
                </a:stretch>
              </p:blipFill>
              <p:spPr>
                <a:xfrm>
                  <a:off x="1350720" y="5664000"/>
                  <a:ext cx="264240" cy="301320"/>
                </a:xfrm>
                <a:prstGeom prst="rect">
                  <a:avLst/>
                </a:prstGeom>
              </p:spPr>
            </p:pic>
          </mc:Fallback>
        </mc:AlternateContent>
      </p:grpSp>
      <p:grpSp>
        <p:nvGrpSpPr>
          <p:cNvPr id="90" name="Group 89">
            <a:extLst>
              <a:ext uri="{FF2B5EF4-FFF2-40B4-BE49-F238E27FC236}">
                <a16:creationId xmlns:a16="http://schemas.microsoft.com/office/drawing/2014/main" id="{F3F76BAF-A26A-A807-EAE6-2C099180F1D1}"/>
              </a:ext>
            </a:extLst>
          </p:cNvPr>
          <p:cNvGrpSpPr/>
          <p:nvPr/>
        </p:nvGrpSpPr>
        <p:grpSpPr>
          <a:xfrm>
            <a:off x="9158760" y="5501280"/>
            <a:ext cx="2446560" cy="500760"/>
            <a:chOff x="9158760" y="5501280"/>
            <a:chExt cx="2446560" cy="500760"/>
          </a:xfrm>
        </p:grpSpPr>
        <mc:AlternateContent xmlns:mc="http://schemas.openxmlformats.org/markup-compatibility/2006" xmlns:p14="http://schemas.microsoft.com/office/powerpoint/2010/main">
          <mc:Choice Requires="p14">
            <p:contentPart p14:bwMode="auto" r:id="rId40">
              <p14:nvContentPartPr>
                <p14:cNvPr id="81" name="Ink 80">
                  <a:extLst>
                    <a:ext uri="{FF2B5EF4-FFF2-40B4-BE49-F238E27FC236}">
                      <a16:creationId xmlns:a16="http://schemas.microsoft.com/office/drawing/2014/main" id="{AF3BB77B-7475-AB10-1A30-0C9E139A62EE}"/>
                    </a:ext>
                  </a:extLst>
                </p14:cNvPr>
                <p14:cNvContentPartPr/>
                <p14:nvPr/>
              </p14:nvContentPartPr>
              <p14:xfrm>
                <a:off x="9158760" y="5637000"/>
                <a:ext cx="297360" cy="365040"/>
              </p14:xfrm>
            </p:contentPart>
          </mc:Choice>
          <mc:Fallback xmlns="">
            <p:pic>
              <p:nvPicPr>
                <p:cNvPr id="81" name="Ink 80">
                  <a:extLst>
                    <a:ext uri="{FF2B5EF4-FFF2-40B4-BE49-F238E27FC236}">
                      <a16:creationId xmlns:a16="http://schemas.microsoft.com/office/drawing/2014/main" id="{AF3BB77B-7475-AB10-1A30-0C9E139A62EE}"/>
                    </a:ext>
                  </a:extLst>
                </p:cNvPr>
                <p:cNvPicPr/>
                <p:nvPr/>
              </p:nvPicPr>
              <p:blipFill>
                <a:blip r:embed="rId41"/>
                <a:stretch>
                  <a:fillRect/>
                </a:stretch>
              </p:blipFill>
              <p:spPr>
                <a:xfrm>
                  <a:off x="9149760" y="5628000"/>
                  <a:ext cx="31500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2" name="Ink 81">
                  <a:extLst>
                    <a:ext uri="{FF2B5EF4-FFF2-40B4-BE49-F238E27FC236}">
                      <a16:creationId xmlns:a16="http://schemas.microsoft.com/office/drawing/2014/main" id="{409054B9-6BE2-37B6-AA34-F7C368859C67}"/>
                    </a:ext>
                  </a:extLst>
                </p14:cNvPr>
                <p14:cNvContentPartPr/>
                <p14:nvPr/>
              </p14:nvContentPartPr>
              <p14:xfrm>
                <a:off x="9593280" y="5570040"/>
                <a:ext cx="294120" cy="373680"/>
              </p14:xfrm>
            </p:contentPart>
          </mc:Choice>
          <mc:Fallback xmlns="">
            <p:pic>
              <p:nvPicPr>
                <p:cNvPr id="82" name="Ink 81">
                  <a:extLst>
                    <a:ext uri="{FF2B5EF4-FFF2-40B4-BE49-F238E27FC236}">
                      <a16:creationId xmlns:a16="http://schemas.microsoft.com/office/drawing/2014/main" id="{409054B9-6BE2-37B6-AA34-F7C368859C67}"/>
                    </a:ext>
                  </a:extLst>
                </p:cNvPr>
                <p:cNvPicPr/>
                <p:nvPr/>
              </p:nvPicPr>
              <p:blipFill>
                <a:blip r:embed="rId43"/>
                <a:stretch>
                  <a:fillRect/>
                </a:stretch>
              </p:blipFill>
              <p:spPr>
                <a:xfrm>
                  <a:off x="9584640" y="5561400"/>
                  <a:ext cx="31176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3" name="Ink 82">
                  <a:extLst>
                    <a:ext uri="{FF2B5EF4-FFF2-40B4-BE49-F238E27FC236}">
                      <a16:creationId xmlns:a16="http://schemas.microsoft.com/office/drawing/2014/main" id="{FEEDD3D7-E890-9A64-E732-8B3425EE66FF}"/>
                    </a:ext>
                  </a:extLst>
                </p14:cNvPr>
                <p14:cNvContentPartPr/>
                <p14:nvPr/>
              </p14:nvContentPartPr>
              <p14:xfrm>
                <a:off x="10018800" y="5532240"/>
                <a:ext cx="166680" cy="467640"/>
              </p14:xfrm>
            </p:contentPart>
          </mc:Choice>
          <mc:Fallback xmlns="">
            <p:pic>
              <p:nvPicPr>
                <p:cNvPr id="83" name="Ink 82">
                  <a:extLst>
                    <a:ext uri="{FF2B5EF4-FFF2-40B4-BE49-F238E27FC236}">
                      <a16:creationId xmlns:a16="http://schemas.microsoft.com/office/drawing/2014/main" id="{FEEDD3D7-E890-9A64-E732-8B3425EE66FF}"/>
                    </a:ext>
                  </a:extLst>
                </p:cNvPr>
                <p:cNvPicPr/>
                <p:nvPr/>
              </p:nvPicPr>
              <p:blipFill>
                <a:blip r:embed="rId45"/>
                <a:stretch>
                  <a:fillRect/>
                </a:stretch>
              </p:blipFill>
              <p:spPr>
                <a:xfrm>
                  <a:off x="10010160" y="5523240"/>
                  <a:ext cx="18432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4" name="Ink 83">
                  <a:extLst>
                    <a:ext uri="{FF2B5EF4-FFF2-40B4-BE49-F238E27FC236}">
                      <a16:creationId xmlns:a16="http://schemas.microsoft.com/office/drawing/2014/main" id="{857245BA-DFDC-30AD-A30A-C2DA7D6A1AD2}"/>
                    </a:ext>
                  </a:extLst>
                </p14:cNvPr>
                <p14:cNvContentPartPr/>
                <p14:nvPr/>
              </p14:nvContentPartPr>
              <p14:xfrm>
                <a:off x="10256400" y="5598480"/>
                <a:ext cx="275400" cy="293760"/>
              </p14:xfrm>
            </p:contentPart>
          </mc:Choice>
          <mc:Fallback xmlns="">
            <p:pic>
              <p:nvPicPr>
                <p:cNvPr id="84" name="Ink 83">
                  <a:extLst>
                    <a:ext uri="{FF2B5EF4-FFF2-40B4-BE49-F238E27FC236}">
                      <a16:creationId xmlns:a16="http://schemas.microsoft.com/office/drawing/2014/main" id="{857245BA-DFDC-30AD-A30A-C2DA7D6A1AD2}"/>
                    </a:ext>
                  </a:extLst>
                </p:cNvPr>
                <p:cNvPicPr/>
                <p:nvPr/>
              </p:nvPicPr>
              <p:blipFill>
                <a:blip r:embed="rId47"/>
                <a:stretch>
                  <a:fillRect/>
                </a:stretch>
              </p:blipFill>
              <p:spPr>
                <a:xfrm>
                  <a:off x="10247760" y="5589840"/>
                  <a:ext cx="2930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5" name="Ink 84">
                  <a:extLst>
                    <a:ext uri="{FF2B5EF4-FFF2-40B4-BE49-F238E27FC236}">
                      <a16:creationId xmlns:a16="http://schemas.microsoft.com/office/drawing/2014/main" id="{8B701913-7746-90FA-718E-BD8F5B492B2A}"/>
                    </a:ext>
                  </a:extLst>
                </p14:cNvPr>
                <p14:cNvContentPartPr/>
                <p14:nvPr/>
              </p14:nvContentPartPr>
              <p14:xfrm>
                <a:off x="10268640" y="5780280"/>
                <a:ext cx="138600" cy="18720"/>
              </p14:xfrm>
            </p:contentPart>
          </mc:Choice>
          <mc:Fallback xmlns="">
            <p:pic>
              <p:nvPicPr>
                <p:cNvPr id="85" name="Ink 84">
                  <a:extLst>
                    <a:ext uri="{FF2B5EF4-FFF2-40B4-BE49-F238E27FC236}">
                      <a16:creationId xmlns:a16="http://schemas.microsoft.com/office/drawing/2014/main" id="{8B701913-7746-90FA-718E-BD8F5B492B2A}"/>
                    </a:ext>
                  </a:extLst>
                </p:cNvPr>
                <p:cNvPicPr/>
                <p:nvPr/>
              </p:nvPicPr>
              <p:blipFill>
                <a:blip r:embed="rId49"/>
                <a:stretch>
                  <a:fillRect/>
                </a:stretch>
              </p:blipFill>
              <p:spPr>
                <a:xfrm>
                  <a:off x="10259640" y="5771640"/>
                  <a:ext cx="1562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6" name="Ink 85">
                  <a:extLst>
                    <a:ext uri="{FF2B5EF4-FFF2-40B4-BE49-F238E27FC236}">
                      <a16:creationId xmlns:a16="http://schemas.microsoft.com/office/drawing/2014/main" id="{54E0187E-DB45-7A2C-1E66-2630F41B34DC}"/>
                    </a:ext>
                  </a:extLst>
                </p14:cNvPr>
                <p14:cNvContentPartPr/>
                <p14:nvPr/>
              </p14:nvContentPartPr>
              <p14:xfrm>
                <a:off x="10553400" y="5501280"/>
                <a:ext cx="192240" cy="426240"/>
              </p14:xfrm>
            </p:contentPart>
          </mc:Choice>
          <mc:Fallback xmlns="">
            <p:pic>
              <p:nvPicPr>
                <p:cNvPr id="86" name="Ink 85">
                  <a:extLst>
                    <a:ext uri="{FF2B5EF4-FFF2-40B4-BE49-F238E27FC236}">
                      <a16:creationId xmlns:a16="http://schemas.microsoft.com/office/drawing/2014/main" id="{54E0187E-DB45-7A2C-1E66-2630F41B34DC}"/>
                    </a:ext>
                  </a:extLst>
                </p:cNvPr>
                <p:cNvPicPr/>
                <p:nvPr/>
              </p:nvPicPr>
              <p:blipFill>
                <a:blip r:embed="rId51"/>
                <a:stretch>
                  <a:fillRect/>
                </a:stretch>
              </p:blipFill>
              <p:spPr>
                <a:xfrm>
                  <a:off x="10544400" y="5492640"/>
                  <a:ext cx="20988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7" name="Ink 86">
                  <a:extLst>
                    <a:ext uri="{FF2B5EF4-FFF2-40B4-BE49-F238E27FC236}">
                      <a16:creationId xmlns:a16="http://schemas.microsoft.com/office/drawing/2014/main" id="{ECE55D28-4C3C-5621-CF41-3CBFA2C95712}"/>
                    </a:ext>
                  </a:extLst>
                </p14:cNvPr>
                <p14:cNvContentPartPr/>
                <p14:nvPr/>
              </p14:nvContentPartPr>
              <p14:xfrm>
                <a:off x="10972800" y="5699640"/>
                <a:ext cx="163440" cy="7920"/>
              </p14:xfrm>
            </p:contentPart>
          </mc:Choice>
          <mc:Fallback xmlns="">
            <p:pic>
              <p:nvPicPr>
                <p:cNvPr id="87" name="Ink 86">
                  <a:extLst>
                    <a:ext uri="{FF2B5EF4-FFF2-40B4-BE49-F238E27FC236}">
                      <a16:creationId xmlns:a16="http://schemas.microsoft.com/office/drawing/2014/main" id="{ECE55D28-4C3C-5621-CF41-3CBFA2C95712}"/>
                    </a:ext>
                  </a:extLst>
                </p:cNvPr>
                <p:cNvPicPr/>
                <p:nvPr/>
              </p:nvPicPr>
              <p:blipFill>
                <a:blip r:embed="rId53"/>
                <a:stretch>
                  <a:fillRect/>
                </a:stretch>
              </p:blipFill>
              <p:spPr>
                <a:xfrm>
                  <a:off x="10963800" y="5691000"/>
                  <a:ext cx="1810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8" name="Ink 87">
                  <a:extLst>
                    <a:ext uri="{FF2B5EF4-FFF2-40B4-BE49-F238E27FC236}">
                      <a16:creationId xmlns:a16="http://schemas.microsoft.com/office/drawing/2014/main" id="{88757CE9-617D-EEAD-16BA-E6A5C9400BAB}"/>
                    </a:ext>
                  </a:extLst>
                </p14:cNvPr>
                <p14:cNvContentPartPr/>
                <p14:nvPr/>
              </p14:nvContentPartPr>
              <p14:xfrm>
                <a:off x="10995840" y="5844360"/>
                <a:ext cx="95040" cy="16200"/>
              </p14:xfrm>
            </p:contentPart>
          </mc:Choice>
          <mc:Fallback xmlns="">
            <p:pic>
              <p:nvPicPr>
                <p:cNvPr id="88" name="Ink 87">
                  <a:extLst>
                    <a:ext uri="{FF2B5EF4-FFF2-40B4-BE49-F238E27FC236}">
                      <a16:creationId xmlns:a16="http://schemas.microsoft.com/office/drawing/2014/main" id="{88757CE9-617D-EEAD-16BA-E6A5C9400BAB}"/>
                    </a:ext>
                  </a:extLst>
                </p:cNvPr>
                <p:cNvPicPr/>
                <p:nvPr/>
              </p:nvPicPr>
              <p:blipFill>
                <a:blip r:embed="rId55"/>
                <a:stretch>
                  <a:fillRect/>
                </a:stretch>
              </p:blipFill>
              <p:spPr>
                <a:xfrm>
                  <a:off x="10986840" y="5835720"/>
                  <a:ext cx="1126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9" name="Ink 88">
                  <a:extLst>
                    <a:ext uri="{FF2B5EF4-FFF2-40B4-BE49-F238E27FC236}">
                      <a16:creationId xmlns:a16="http://schemas.microsoft.com/office/drawing/2014/main" id="{4516C94B-0BED-4963-73B5-1E0C6BB74727}"/>
                    </a:ext>
                  </a:extLst>
                </p14:cNvPr>
                <p14:cNvContentPartPr/>
                <p14:nvPr/>
              </p14:nvContentPartPr>
              <p14:xfrm>
                <a:off x="11406960" y="5505960"/>
                <a:ext cx="198360" cy="415800"/>
              </p14:xfrm>
            </p:contentPart>
          </mc:Choice>
          <mc:Fallback xmlns="">
            <p:pic>
              <p:nvPicPr>
                <p:cNvPr id="89" name="Ink 88">
                  <a:extLst>
                    <a:ext uri="{FF2B5EF4-FFF2-40B4-BE49-F238E27FC236}">
                      <a16:creationId xmlns:a16="http://schemas.microsoft.com/office/drawing/2014/main" id="{4516C94B-0BED-4963-73B5-1E0C6BB74727}"/>
                    </a:ext>
                  </a:extLst>
                </p:cNvPr>
                <p:cNvPicPr/>
                <p:nvPr/>
              </p:nvPicPr>
              <p:blipFill>
                <a:blip r:embed="rId57"/>
                <a:stretch>
                  <a:fillRect/>
                </a:stretch>
              </p:blipFill>
              <p:spPr>
                <a:xfrm>
                  <a:off x="11397960" y="5496960"/>
                  <a:ext cx="216000" cy="433440"/>
                </a:xfrm>
                <a:prstGeom prst="rect">
                  <a:avLst/>
                </a:prstGeom>
              </p:spPr>
            </p:pic>
          </mc:Fallback>
        </mc:AlternateContent>
      </p:grpSp>
    </p:spTree>
    <p:extLst>
      <p:ext uri="{BB962C8B-B14F-4D97-AF65-F5344CB8AC3E}">
        <p14:creationId xmlns:p14="http://schemas.microsoft.com/office/powerpoint/2010/main" val="1851183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EC67D-6FEB-98CC-F610-F4DEFD6458D6}"/>
              </a:ext>
            </a:extLst>
          </p:cNvPr>
          <p:cNvSpPr>
            <a:spLocks noGrp="1"/>
          </p:cNvSpPr>
          <p:nvPr>
            <p:ph type="title"/>
          </p:nvPr>
        </p:nvSpPr>
        <p:spPr/>
        <p:txBody>
          <a:bodyPr/>
          <a:lstStyle/>
          <a:p>
            <a:r>
              <a:rPr lang="fr-FR" dirty="0" err="1"/>
              <a:t>LoRA</a:t>
            </a:r>
            <a:endParaRPr lang="fr-FR" dirty="0"/>
          </a:p>
        </p:txBody>
      </p:sp>
      <p:sp>
        <p:nvSpPr>
          <p:cNvPr id="12" name="TextBox 11">
            <a:extLst>
              <a:ext uri="{FF2B5EF4-FFF2-40B4-BE49-F238E27FC236}">
                <a16:creationId xmlns:a16="http://schemas.microsoft.com/office/drawing/2014/main" id="{83410C2C-679A-15FF-F867-5510721993DA}"/>
              </a:ext>
            </a:extLst>
          </p:cNvPr>
          <p:cNvSpPr txBox="1"/>
          <p:nvPr/>
        </p:nvSpPr>
        <p:spPr>
          <a:xfrm>
            <a:off x="10218420" y="6568740"/>
            <a:ext cx="2095500" cy="307777"/>
          </a:xfrm>
          <a:prstGeom prst="rect">
            <a:avLst/>
          </a:prstGeom>
          <a:noFill/>
        </p:spPr>
        <p:txBody>
          <a:bodyPr wrap="square">
            <a:spAutoFit/>
          </a:bodyPr>
          <a:lstStyle/>
          <a:p>
            <a:r>
              <a:rPr lang="fr-FR" sz="1400" b="0" i="0" dirty="0">
                <a:solidFill>
                  <a:srgbClr val="0F0F0F"/>
                </a:solidFill>
                <a:effectLst/>
                <a:latin typeface="Roboto" panose="02000000000000000000" pitchFamily="2" charset="0"/>
              </a:rPr>
              <a:t>Image by Chris </a:t>
            </a:r>
            <a:r>
              <a:rPr lang="fr-FR" sz="1400" b="0" i="0" dirty="0" err="1">
                <a:solidFill>
                  <a:srgbClr val="0F0F0F"/>
                </a:solidFill>
                <a:effectLst/>
                <a:latin typeface="Roboto" panose="02000000000000000000" pitchFamily="2" charset="0"/>
              </a:rPr>
              <a:t>Alexiuk</a:t>
            </a:r>
            <a:endParaRPr lang="fr-FR" sz="1400" dirty="0"/>
          </a:p>
        </p:txBody>
      </p:sp>
      <p:sp>
        <p:nvSpPr>
          <p:cNvPr id="3" name="Content Placeholder 2">
            <a:extLst>
              <a:ext uri="{FF2B5EF4-FFF2-40B4-BE49-F238E27FC236}">
                <a16:creationId xmlns:a16="http://schemas.microsoft.com/office/drawing/2014/main" id="{532DE72F-5037-3210-47F5-F99210AEEC0A}"/>
              </a:ext>
            </a:extLst>
          </p:cNvPr>
          <p:cNvSpPr>
            <a:spLocks noGrp="1"/>
          </p:cNvSpPr>
          <p:nvPr>
            <p:ph idx="1"/>
          </p:nvPr>
        </p:nvSpPr>
        <p:spPr>
          <a:xfrm>
            <a:off x="838200" y="1825625"/>
            <a:ext cx="10515600" cy="4351338"/>
          </a:xfrm>
        </p:spPr>
        <p:txBody>
          <a:bodyPr/>
          <a:lstStyle/>
          <a:p>
            <a:r>
              <a:rPr lang="en-US" dirty="0"/>
              <a:t>In linear algebra, the rank of a matrix A is the dimension of the vector space generated (or spanned) by its columns.</a:t>
            </a:r>
          </a:p>
          <a:p>
            <a:endParaRPr lang="en-US" dirty="0"/>
          </a:p>
          <a:p>
            <a:r>
              <a:rPr lang="en-US" dirty="0"/>
              <a:t>…</a:t>
            </a:r>
          </a:p>
          <a:p>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B4940CA-3136-7919-1012-07D6E05F7A3D}"/>
                  </a:ext>
                </a:extLst>
              </p14:cNvPr>
              <p14:cNvContentPartPr/>
              <p14:nvPr/>
            </p14:nvContentPartPr>
            <p14:xfrm>
              <a:off x="1401840" y="4188360"/>
              <a:ext cx="282960" cy="407880"/>
            </p14:xfrm>
          </p:contentPart>
        </mc:Choice>
        <mc:Fallback xmlns="">
          <p:pic>
            <p:nvPicPr>
              <p:cNvPr id="4" name="Ink 3">
                <a:extLst>
                  <a:ext uri="{FF2B5EF4-FFF2-40B4-BE49-F238E27FC236}">
                    <a16:creationId xmlns:a16="http://schemas.microsoft.com/office/drawing/2014/main" id="{EB4940CA-3136-7919-1012-07D6E05F7A3D}"/>
                  </a:ext>
                </a:extLst>
              </p:cNvPr>
              <p:cNvPicPr/>
              <p:nvPr/>
            </p:nvPicPr>
            <p:blipFill>
              <a:blip r:embed="rId3"/>
              <a:stretch>
                <a:fillRect/>
              </a:stretch>
            </p:blipFill>
            <p:spPr>
              <a:xfrm>
                <a:off x="1365840" y="4152720"/>
                <a:ext cx="35460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2C5C244-1DCB-3E6E-99A5-C5CDE336FE7F}"/>
                  </a:ext>
                </a:extLst>
              </p14:cNvPr>
              <p14:cNvContentPartPr/>
              <p14:nvPr/>
            </p14:nvContentPartPr>
            <p14:xfrm>
              <a:off x="1404720" y="5042640"/>
              <a:ext cx="241920" cy="441360"/>
            </p14:xfrm>
          </p:contentPart>
        </mc:Choice>
        <mc:Fallback xmlns="">
          <p:pic>
            <p:nvPicPr>
              <p:cNvPr id="5" name="Ink 4">
                <a:extLst>
                  <a:ext uri="{FF2B5EF4-FFF2-40B4-BE49-F238E27FC236}">
                    <a16:creationId xmlns:a16="http://schemas.microsoft.com/office/drawing/2014/main" id="{E2C5C244-1DCB-3E6E-99A5-C5CDE336FE7F}"/>
                  </a:ext>
                </a:extLst>
              </p:cNvPr>
              <p:cNvPicPr/>
              <p:nvPr/>
            </p:nvPicPr>
            <p:blipFill>
              <a:blip r:embed="rId5"/>
              <a:stretch>
                <a:fillRect/>
              </a:stretch>
            </p:blipFill>
            <p:spPr>
              <a:xfrm>
                <a:off x="1369080" y="5006640"/>
                <a:ext cx="31356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F4FEF2B-C9C1-7C91-0EB2-B8ED27DFE57E}"/>
                  </a:ext>
                </a:extLst>
              </p14:cNvPr>
              <p14:cNvContentPartPr/>
              <p14:nvPr/>
            </p14:nvContentPartPr>
            <p14:xfrm>
              <a:off x="2322360" y="4236600"/>
              <a:ext cx="184680" cy="524520"/>
            </p14:xfrm>
          </p:contentPart>
        </mc:Choice>
        <mc:Fallback xmlns="">
          <p:pic>
            <p:nvPicPr>
              <p:cNvPr id="6" name="Ink 5">
                <a:extLst>
                  <a:ext uri="{FF2B5EF4-FFF2-40B4-BE49-F238E27FC236}">
                    <a16:creationId xmlns:a16="http://schemas.microsoft.com/office/drawing/2014/main" id="{4F4FEF2B-C9C1-7C91-0EB2-B8ED27DFE57E}"/>
                  </a:ext>
                </a:extLst>
              </p:cNvPr>
              <p:cNvPicPr/>
              <p:nvPr/>
            </p:nvPicPr>
            <p:blipFill>
              <a:blip r:embed="rId7"/>
              <a:stretch>
                <a:fillRect/>
              </a:stretch>
            </p:blipFill>
            <p:spPr>
              <a:xfrm>
                <a:off x="2286720" y="4200600"/>
                <a:ext cx="256320" cy="596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4EEFA845-6176-CABD-68AD-81A63110192B}"/>
                  </a:ext>
                </a:extLst>
              </p14:cNvPr>
              <p14:cNvContentPartPr/>
              <p14:nvPr/>
            </p14:nvContentPartPr>
            <p14:xfrm>
              <a:off x="753480" y="4267200"/>
              <a:ext cx="54360" cy="1344600"/>
            </p14:xfrm>
          </p:contentPart>
        </mc:Choice>
        <mc:Fallback xmlns="">
          <p:pic>
            <p:nvPicPr>
              <p:cNvPr id="8" name="Ink 7">
                <a:extLst>
                  <a:ext uri="{FF2B5EF4-FFF2-40B4-BE49-F238E27FC236}">
                    <a16:creationId xmlns:a16="http://schemas.microsoft.com/office/drawing/2014/main" id="{4EEFA845-6176-CABD-68AD-81A63110192B}"/>
                  </a:ext>
                </a:extLst>
              </p:cNvPr>
              <p:cNvPicPr/>
              <p:nvPr/>
            </p:nvPicPr>
            <p:blipFill>
              <a:blip r:embed="rId9"/>
              <a:stretch>
                <a:fillRect/>
              </a:stretch>
            </p:blipFill>
            <p:spPr>
              <a:xfrm>
                <a:off x="717480" y="4231560"/>
                <a:ext cx="126000" cy="141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65263976-A067-442D-69F4-25D0D19D4D62}"/>
                  </a:ext>
                </a:extLst>
              </p14:cNvPr>
              <p14:cNvContentPartPr/>
              <p14:nvPr/>
            </p14:nvContentPartPr>
            <p14:xfrm>
              <a:off x="2933640" y="4251720"/>
              <a:ext cx="229680" cy="1432440"/>
            </p14:xfrm>
          </p:contentPart>
        </mc:Choice>
        <mc:Fallback xmlns="">
          <p:pic>
            <p:nvPicPr>
              <p:cNvPr id="10" name="Ink 9">
                <a:extLst>
                  <a:ext uri="{FF2B5EF4-FFF2-40B4-BE49-F238E27FC236}">
                    <a16:creationId xmlns:a16="http://schemas.microsoft.com/office/drawing/2014/main" id="{65263976-A067-442D-69F4-25D0D19D4D62}"/>
                  </a:ext>
                </a:extLst>
              </p:cNvPr>
              <p:cNvPicPr/>
              <p:nvPr/>
            </p:nvPicPr>
            <p:blipFill>
              <a:blip r:embed="rId11"/>
              <a:stretch>
                <a:fillRect/>
              </a:stretch>
            </p:blipFill>
            <p:spPr>
              <a:xfrm>
                <a:off x="2898000" y="4215720"/>
                <a:ext cx="301320" cy="1504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8" name="Ink 47">
                <a:extLst>
                  <a:ext uri="{FF2B5EF4-FFF2-40B4-BE49-F238E27FC236}">
                    <a16:creationId xmlns:a16="http://schemas.microsoft.com/office/drawing/2014/main" id="{3CCAE115-991E-3D37-9DF7-A91742D13B8D}"/>
                  </a:ext>
                </a:extLst>
              </p14:cNvPr>
              <p14:cNvContentPartPr/>
              <p14:nvPr/>
            </p14:nvContentPartPr>
            <p14:xfrm>
              <a:off x="7849440" y="3146880"/>
              <a:ext cx="360" cy="3469680"/>
            </p14:xfrm>
          </p:contentPart>
        </mc:Choice>
        <mc:Fallback xmlns="">
          <p:pic>
            <p:nvPicPr>
              <p:cNvPr id="48" name="Ink 47">
                <a:extLst>
                  <a:ext uri="{FF2B5EF4-FFF2-40B4-BE49-F238E27FC236}">
                    <a16:creationId xmlns:a16="http://schemas.microsoft.com/office/drawing/2014/main" id="{3CCAE115-991E-3D37-9DF7-A91742D13B8D}"/>
                  </a:ext>
                </a:extLst>
              </p:cNvPr>
              <p:cNvPicPr/>
              <p:nvPr/>
            </p:nvPicPr>
            <p:blipFill>
              <a:blip r:embed="rId13"/>
              <a:stretch>
                <a:fillRect/>
              </a:stretch>
            </p:blipFill>
            <p:spPr>
              <a:xfrm>
                <a:off x="7813440" y="3111240"/>
                <a:ext cx="72000" cy="3541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 name="Ink 48">
                <a:extLst>
                  <a:ext uri="{FF2B5EF4-FFF2-40B4-BE49-F238E27FC236}">
                    <a16:creationId xmlns:a16="http://schemas.microsoft.com/office/drawing/2014/main" id="{F96A081D-45DE-161B-6106-6610A26A6738}"/>
                  </a:ext>
                </a:extLst>
              </p14:cNvPr>
              <p14:cNvContentPartPr/>
              <p14:nvPr/>
            </p14:nvContentPartPr>
            <p14:xfrm>
              <a:off x="5341680" y="4992600"/>
              <a:ext cx="5410800" cy="360"/>
            </p14:xfrm>
          </p:contentPart>
        </mc:Choice>
        <mc:Fallback xmlns="">
          <p:pic>
            <p:nvPicPr>
              <p:cNvPr id="49" name="Ink 48">
                <a:extLst>
                  <a:ext uri="{FF2B5EF4-FFF2-40B4-BE49-F238E27FC236}">
                    <a16:creationId xmlns:a16="http://schemas.microsoft.com/office/drawing/2014/main" id="{F96A081D-45DE-161B-6106-6610A26A6738}"/>
                  </a:ext>
                </a:extLst>
              </p:cNvPr>
              <p:cNvPicPr/>
              <p:nvPr/>
            </p:nvPicPr>
            <p:blipFill>
              <a:blip r:embed="rId15"/>
              <a:stretch>
                <a:fillRect/>
              </a:stretch>
            </p:blipFill>
            <p:spPr>
              <a:xfrm>
                <a:off x="5305680" y="4956600"/>
                <a:ext cx="5482440" cy="72000"/>
              </a:xfrm>
              <a:prstGeom prst="rect">
                <a:avLst/>
              </a:prstGeom>
            </p:spPr>
          </p:pic>
        </mc:Fallback>
      </mc:AlternateContent>
      <p:grpSp>
        <p:nvGrpSpPr>
          <p:cNvPr id="52" name="Group 51">
            <a:extLst>
              <a:ext uri="{FF2B5EF4-FFF2-40B4-BE49-F238E27FC236}">
                <a16:creationId xmlns:a16="http://schemas.microsoft.com/office/drawing/2014/main" id="{27CA9625-173B-AACB-3BB6-793AC91E26BC}"/>
              </a:ext>
            </a:extLst>
          </p:cNvPr>
          <p:cNvGrpSpPr/>
          <p:nvPr/>
        </p:nvGrpSpPr>
        <p:grpSpPr>
          <a:xfrm>
            <a:off x="7901640" y="4384920"/>
            <a:ext cx="474120" cy="560520"/>
            <a:chOff x="7901640" y="4384920"/>
            <a:chExt cx="474120" cy="560520"/>
          </a:xfrm>
        </p:grpSpPr>
        <mc:AlternateContent xmlns:mc="http://schemas.openxmlformats.org/markup-compatibility/2006" xmlns:p14="http://schemas.microsoft.com/office/powerpoint/2010/main">
          <mc:Choice Requires="p14">
            <p:contentPart p14:bwMode="auto" r:id="rId16">
              <p14:nvContentPartPr>
                <p14:cNvPr id="50" name="Ink 49">
                  <a:extLst>
                    <a:ext uri="{FF2B5EF4-FFF2-40B4-BE49-F238E27FC236}">
                      <a16:creationId xmlns:a16="http://schemas.microsoft.com/office/drawing/2014/main" id="{BFA8970F-D7F9-B5E8-FC01-9F4458C10502}"/>
                    </a:ext>
                  </a:extLst>
                </p14:cNvPr>
                <p14:cNvContentPartPr/>
                <p14:nvPr/>
              </p14:nvContentPartPr>
              <p14:xfrm>
                <a:off x="7901640" y="4495440"/>
                <a:ext cx="381960" cy="450000"/>
              </p14:xfrm>
            </p:contentPart>
          </mc:Choice>
          <mc:Fallback xmlns="">
            <p:pic>
              <p:nvPicPr>
                <p:cNvPr id="50" name="Ink 49">
                  <a:extLst>
                    <a:ext uri="{FF2B5EF4-FFF2-40B4-BE49-F238E27FC236}">
                      <a16:creationId xmlns:a16="http://schemas.microsoft.com/office/drawing/2014/main" id="{BFA8970F-D7F9-B5E8-FC01-9F4458C10502}"/>
                    </a:ext>
                  </a:extLst>
                </p:cNvPr>
                <p:cNvPicPr/>
                <p:nvPr/>
              </p:nvPicPr>
              <p:blipFill>
                <a:blip r:embed="rId17"/>
                <a:stretch>
                  <a:fillRect/>
                </a:stretch>
              </p:blipFill>
              <p:spPr>
                <a:xfrm>
                  <a:off x="7866000" y="4459440"/>
                  <a:ext cx="45360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1" name="Ink 50">
                  <a:extLst>
                    <a:ext uri="{FF2B5EF4-FFF2-40B4-BE49-F238E27FC236}">
                      <a16:creationId xmlns:a16="http://schemas.microsoft.com/office/drawing/2014/main" id="{1A07D143-34A2-6163-28A6-2D177375D5FD}"/>
                    </a:ext>
                  </a:extLst>
                </p14:cNvPr>
                <p14:cNvContentPartPr/>
                <p14:nvPr/>
              </p14:nvContentPartPr>
              <p14:xfrm>
                <a:off x="8145720" y="4384920"/>
                <a:ext cx="230040" cy="241920"/>
              </p14:xfrm>
            </p:contentPart>
          </mc:Choice>
          <mc:Fallback xmlns="">
            <p:pic>
              <p:nvPicPr>
                <p:cNvPr id="51" name="Ink 50">
                  <a:extLst>
                    <a:ext uri="{FF2B5EF4-FFF2-40B4-BE49-F238E27FC236}">
                      <a16:creationId xmlns:a16="http://schemas.microsoft.com/office/drawing/2014/main" id="{1A07D143-34A2-6163-28A6-2D177375D5FD}"/>
                    </a:ext>
                  </a:extLst>
                </p:cNvPr>
                <p:cNvPicPr/>
                <p:nvPr/>
              </p:nvPicPr>
              <p:blipFill>
                <a:blip r:embed="rId19"/>
                <a:stretch>
                  <a:fillRect/>
                </a:stretch>
              </p:blipFill>
              <p:spPr>
                <a:xfrm>
                  <a:off x="8109720" y="4348920"/>
                  <a:ext cx="301680" cy="313560"/>
                </a:xfrm>
                <a:prstGeom prst="rect">
                  <a:avLst/>
                </a:prstGeom>
              </p:spPr>
            </p:pic>
          </mc:Fallback>
        </mc:AlternateContent>
      </p:grpSp>
      <p:grpSp>
        <p:nvGrpSpPr>
          <p:cNvPr id="61" name="Group 60">
            <a:extLst>
              <a:ext uri="{FF2B5EF4-FFF2-40B4-BE49-F238E27FC236}">
                <a16:creationId xmlns:a16="http://schemas.microsoft.com/office/drawing/2014/main" id="{9052BD5F-8116-29AA-8F66-5DC4B94818A9}"/>
              </a:ext>
            </a:extLst>
          </p:cNvPr>
          <p:cNvGrpSpPr/>
          <p:nvPr/>
        </p:nvGrpSpPr>
        <p:grpSpPr>
          <a:xfrm>
            <a:off x="2240280" y="5653920"/>
            <a:ext cx="527400" cy="651960"/>
            <a:chOff x="2240280" y="5653920"/>
            <a:chExt cx="527400" cy="651960"/>
          </a:xfrm>
        </p:grpSpPr>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014E05E0-E109-46AD-0195-129A6A77E4F8}"/>
                    </a:ext>
                  </a:extLst>
                </p14:cNvPr>
                <p14:cNvContentPartPr/>
                <p14:nvPr/>
              </p14:nvContentPartPr>
              <p14:xfrm>
                <a:off x="2270520" y="6041280"/>
                <a:ext cx="326520" cy="264600"/>
              </p14:xfrm>
            </p:contentPart>
          </mc:Choice>
          <mc:Fallback xmlns="">
            <p:pic>
              <p:nvPicPr>
                <p:cNvPr id="58" name="Ink 57">
                  <a:extLst>
                    <a:ext uri="{FF2B5EF4-FFF2-40B4-BE49-F238E27FC236}">
                      <a16:creationId xmlns:a16="http://schemas.microsoft.com/office/drawing/2014/main" id="{014E05E0-E109-46AD-0195-129A6A77E4F8}"/>
                    </a:ext>
                  </a:extLst>
                </p:cNvPr>
                <p:cNvPicPr/>
                <p:nvPr/>
              </p:nvPicPr>
              <p:blipFill>
                <a:blip r:embed="rId21"/>
                <a:stretch>
                  <a:fillRect/>
                </a:stretch>
              </p:blipFill>
              <p:spPr>
                <a:xfrm>
                  <a:off x="2234880" y="6005640"/>
                  <a:ext cx="39816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1DE48F72-B6D4-7321-AF94-58B55239CA22}"/>
                    </a:ext>
                  </a:extLst>
                </p14:cNvPr>
                <p14:cNvContentPartPr/>
                <p14:nvPr/>
              </p14:nvContentPartPr>
              <p14:xfrm>
                <a:off x="2240280" y="5827440"/>
                <a:ext cx="271800" cy="32760"/>
              </p14:xfrm>
            </p:contentPart>
          </mc:Choice>
          <mc:Fallback xmlns="">
            <p:pic>
              <p:nvPicPr>
                <p:cNvPr id="59" name="Ink 58">
                  <a:extLst>
                    <a:ext uri="{FF2B5EF4-FFF2-40B4-BE49-F238E27FC236}">
                      <a16:creationId xmlns:a16="http://schemas.microsoft.com/office/drawing/2014/main" id="{1DE48F72-B6D4-7321-AF94-58B55239CA22}"/>
                    </a:ext>
                  </a:extLst>
                </p:cNvPr>
                <p:cNvPicPr/>
                <p:nvPr/>
              </p:nvPicPr>
              <p:blipFill>
                <a:blip r:embed="rId23"/>
                <a:stretch>
                  <a:fillRect/>
                </a:stretch>
              </p:blipFill>
              <p:spPr>
                <a:xfrm>
                  <a:off x="2204640" y="5791440"/>
                  <a:ext cx="3434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8C814591-8DF9-7B76-0B22-561EA32F209F}"/>
                    </a:ext>
                  </a:extLst>
                </p14:cNvPr>
                <p14:cNvContentPartPr/>
                <p14:nvPr/>
              </p14:nvContentPartPr>
              <p14:xfrm>
                <a:off x="2552760" y="5653920"/>
                <a:ext cx="214920" cy="256680"/>
              </p14:xfrm>
            </p:contentPart>
          </mc:Choice>
          <mc:Fallback xmlns="">
            <p:pic>
              <p:nvPicPr>
                <p:cNvPr id="60" name="Ink 59">
                  <a:extLst>
                    <a:ext uri="{FF2B5EF4-FFF2-40B4-BE49-F238E27FC236}">
                      <a16:creationId xmlns:a16="http://schemas.microsoft.com/office/drawing/2014/main" id="{8C814591-8DF9-7B76-0B22-561EA32F209F}"/>
                    </a:ext>
                  </a:extLst>
                </p:cNvPr>
                <p:cNvPicPr/>
                <p:nvPr/>
              </p:nvPicPr>
              <p:blipFill>
                <a:blip r:embed="rId25"/>
                <a:stretch>
                  <a:fillRect/>
                </a:stretch>
              </p:blipFill>
              <p:spPr>
                <a:xfrm>
                  <a:off x="2516760" y="5618280"/>
                  <a:ext cx="286560" cy="328320"/>
                </a:xfrm>
                <a:prstGeom prst="rect">
                  <a:avLst/>
                </a:prstGeom>
              </p:spPr>
            </p:pic>
          </mc:Fallback>
        </mc:AlternateContent>
      </p:grpSp>
      <p:grpSp>
        <p:nvGrpSpPr>
          <p:cNvPr id="69" name="Group 68">
            <a:extLst>
              <a:ext uri="{FF2B5EF4-FFF2-40B4-BE49-F238E27FC236}">
                <a16:creationId xmlns:a16="http://schemas.microsoft.com/office/drawing/2014/main" id="{D4B8FFA3-D5DB-0056-97BE-C94CE969D552}"/>
              </a:ext>
            </a:extLst>
          </p:cNvPr>
          <p:cNvGrpSpPr/>
          <p:nvPr/>
        </p:nvGrpSpPr>
        <p:grpSpPr>
          <a:xfrm>
            <a:off x="1226880" y="5699640"/>
            <a:ext cx="352440" cy="641520"/>
            <a:chOff x="1226880" y="5699640"/>
            <a:chExt cx="352440" cy="641520"/>
          </a:xfrm>
        </p:grpSpPr>
        <mc:AlternateContent xmlns:mc="http://schemas.openxmlformats.org/markup-compatibility/2006" xmlns:p14="http://schemas.microsoft.com/office/powerpoint/2010/main">
          <mc:Choice Requires="p14">
            <p:contentPart p14:bwMode="auto" r:id="rId26">
              <p14:nvContentPartPr>
                <p14:cNvPr id="66" name="Ink 65">
                  <a:extLst>
                    <a:ext uri="{FF2B5EF4-FFF2-40B4-BE49-F238E27FC236}">
                      <a16:creationId xmlns:a16="http://schemas.microsoft.com/office/drawing/2014/main" id="{9EEA281D-A895-C236-0D2C-5EA554223138}"/>
                    </a:ext>
                  </a:extLst>
                </p14:cNvPr>
                <p14:cNvContentPartPr/>
                <p14:nvPr/>
              </p14:nvContentPartPr>
              <p14:xfrm>
                <a:off x="1256400" y="6031920"/>
                <a:ext cx="291600" cy="309240"/>
              </p14:xfrm>
            </p:contentPart>
          </mc:Choice>
          <mc:Fallback xmlns="">
            <p:pic>
              <p:nvPicPr>
                <p:cNvPr id="66" name="Ink 65">
                  <a:extLst>
                    <a:ext uri="{FF2B5EF4-FFF2-40B4-BE49-F238E27FC236}">
                      <a16:creationId xmlns:a16="http://schemas.microsoft.com/office/drawing/2014/main" id="{9EEA281D-A895-C236-0D2C-5EA554223138}"/>
                    </a:ext>
                  </a:extLst>
                </p:cNvPr>
                <p:cNvPicPr/>
                <p:nvPr/>
              </p:nvPicPr>
              <p:blipFill>
                <a:blip r:embed="rId27"/>
                <a:stretch>
                  <a:fillRect/>
                </a:stretch>
              </p:blipFill>
              <p:spPr>
                <a:xfrm>
                  <a:off x="1220400" y="5995920"/>
                  <a:ext cx="36324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6">
                  <a:extLst>
                    <a:ext uri="{FF2B5EF4-FFF2-40B4-BE49-F238E27FC236}">
                      <a16:creationId xmlns:a16="http://schemas.microsoft.com/office/drawing/2014/main" id="{944B0D80-94E7-516E-7577-F1E7D2A27F47}"/>
                    </a:ext>
                  </a:extLst>
                </p14:cNvPr>
                <p14:cNvContentPartPr/>
                <p14:nvPr/>
              </p14:nvContentPartPr>
              <p14:xfrm>
                <a:off x="1226880" y="5812680"/>
                <a:ext cx="228960" cy="25920"/>
              </p14:xfrm>
            </p:contentPart>
          </mc:Choice>
          <mc:Fallback xmlns="">
            <p:pic>
              <p:nvPicPr>
                <p:cNvPr id="67" name="Ink 66">
                  <a:extLst>
                    <a:ext uri="{FF2B5EF4-FFF2-40B4-BE49-F238E27FC236}">
                      <a16:creationId xmlns:a16="http://schemas.microsoft.com/office/drawing/2014/main" id="{944B0D80-94E7-516E-7577-F1E7D2A27F47}"/>
                    </a:ext>
                  </a:extLst>
                </p:cNvPr>
                <p:cNvPicPr/>
                <p:nvPr/>
              </p:nvPicPr>
              <p:blipFill>
                <a:blip r:embed="rId29"/>
                <a:stretch>
                  <a:fillRect/>
                </a:stretch>
              </p:blipFill>
              <p:spPr>
                <a:xfrm>
                  <a:off x="1190880" y="5776680"/>
                  <a:ext cx="3006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68850578-2161-852C-29FE-89FB5662B795}"/>
                    </a:ext>
                  </a:extLst>
                </p14:cNvPr>
                <p14:cNvContentPartPr/>
                <p14:nvPr/>
              </p14:nvContentPartPr>
              <p14:xfrm>
                <a:off x="1386720" y="5699640"/>
                <a:ext cx="192600" cy="229680"/>
              </p14:xfrm>
            </p:contentPart>
          </mc:Choice>
          <mc:Fallback xmlns="">
            <p:pic>
              <p:nvPicPr>
                <p:cNvPr id="68" name="Ink 67">
                  <a:extLst>
                    <a:ext uri="{FF2B5EF4-FFF2-40B4-BE49-F238E27FC236}">
                      <a16:creationId xmlns:a16="http://schemas.microsoft.com/office/drawing/2014/main" id="{68850578-2161-852C-29FE-89FB5662B795}"/>
                    </a:ext>
                  </a:extLst>
                </p:cNvPr>
                <p:cNvPicPr/>
                <p:nvPr/>
              </p:nvPicPr>
              <p:blipFill>
                <a:blip r:embed="rId31"/>
                <a:stretch>
                  <a:fillRect/>
                </a:stretch>
              </p:blipFill>
              <p:spPr>
                <a:xfrm>
                  <a:off x="1350720" y="5664000"/>
                  <a:ext cx="264240" cy="30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F1AFAB1F-A853-1BEA-5FD6-9E89C25FF88B}"/>
                  </a:ext>
                </a:extLst>
              </p14:cNvPr>
              <p14:cNvContentPartPr/>
              <p14:nvPr/>
            </p14:nvContentPartPr>
            <p14:xfrm>
              <a:off x="2278080" y="4990800"/>
              <a:ext cx="300240" cy="503640"/>
            </p14:xfrm>
          </p:contentPart>
        </mc:Choice>
        <mc:Fallback xmlns="">
          <p:pic>
            <p:nvPicPr>
              <p:cNvPr id="14" name="Ink 13">
                <a:extLst>
                  <a:ext uri="{FF2B5EF4-FFF2-40B4-BE49-F238E27FC236}">
                    <a16:creationId xmlns:a16="http://schemas.microsoft.com/office/drawing/2014/main" id="{F1AFAB1F-A853-1BEA-5FD6-9E89C25FF88B}"/>
                  </a:ext>
                </a:extLst>
              </p:cNvPr>
              <p:cNvPicPr/>
              <p:nvPr/>
            </p:nvPicPr>
            <p:blipFill>
              <a:blip r:embed="rId33"/>
              <a:stretch>
                <a:fillRect/>
              </a:stretch>
            </p:blipFill>
            <p:spPr>
              <a:xfrm>
                <a:off x="2242080" y="4955160"/>
                <a:ext cx="371880" cy="575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Ink 16">
                <a:extLst>
                  <a:ext uri="{FF2B5EF4-FFF2-40B4-BE49-F238E27FC236}">
                    <a16:creationId xmlns:a16="http://schemas.microsoft.com/office/drawing/2014/main" id="{36101DCF-8354-C6F5-5C0D-6FF4449C1178}"/>
                  </a:ext>
                </a:extLst>
              </p14:cNvPr>
              <p14:cNvContentPartPr/>
              <p14:nvPr/>
            </p14:nvContentPartPr>
            <p14:xfrm>
              <a:off x="1973160" y="5274120"/>
              <a:ext cx="146880" cy="14400"/>
            </p14:xfrm>
          </p:contentPart>
        </mc:Choice>
        <mc:Fallback xmlns="">
          <p:pic>
            <p:nvPicPr>
              <p:cNvPr id="17" name="Ink 16">
                <a:extLst>
                  <a:ext uri="{FF2B5EF4-FFF2-40B4-BE49-F238E27FC236}">
                    <a16:creationId xmlns:a16="http://schemas.microsoft.com/office/drawing/2014/main" id="{36101DCF-8354-C6F5-5C0D-6FF4449C1178}"/>
                  </a:ext>
                </a:extLst>
              </p:cNvPr>
              <p:cNvPicPr/>
              <p:nvPr/>
            </p:nvPicPr>
            <p:blipFill>
              <a:blip r:embed="rId35"/>
              <a:stretch>
                <a:fillRect/>
              </a:stretch>
            </p:blipFill>
            <p:spPr>
              <a:xfrm>
                <a:off x="1937520" y="5238480"/>
                <a:ext cx="218520" cy="86040"/>
              </a:xfrm>
              <a:prstGeom prst="rect">
                <a:avLst/>
              </a:prstGeom>
            </p:spPr>
          </p:pic>
        </mc:Fallback>
      </mc:AlternateContent>
      <p:grpSp>
        <p:nvGrpSpPr>
          <p:cNvPr id="20" name="Group 19">
            <a:extLst>
              <a:ext uri="{FF2B5EF4-FFF2-40B4-BE49-F238E27FC236}">
                <a16:creationId xmlns:a16="http://schemas.microsoft.com/office/drawing/2014/main" id="{DD0DEA27-F584-B566-0BBF-BCAB8EC193DD}"/>
              </a:ext>
            </a:extLst>
          </p:cNvPr>
          <p:cNvGrpSpPr/>
          <p:nvPr/>
        </p:nvGrpSpPr>
        <p:grpSpPr>
          <a:xfrm>
            <a:off x="7871400" y="5028960"/>
            <a:ext cx="1791360" cy="1601280"/>
            <a:chOff x="7871400" y="5028960"/>
            <a:chExt cx="1791360" cy="1601280"/>
          </a:xfrm>
        </p:grpSpPr>
        <mc:AlternateContent xmlns:mc="http://schemas.openxmlformats.org/markup-compatibility/2006" xmlns:p14="http://schemas.microsoft.com/office/powerpoint/2010/main">
          <mc:Choice Requires="p14">
            <p:contentPart p14:bwMode="auto" r:id="rId36">
              <p14:nvContentPartPr>
                <p14:cNvPr id="18" name="Ink 17">
                  <a:extLst>
                    <a:ext uri="{FF2B5EF4-FFF2-40B4-BE49-F238E27FC236}">
                      <a16:creationId xmlns:a16="http://schemas.microsoft.com/office/drawing/2014/main" id="{7AA9C43B-6E82-053F-C3D9-413423E3BC95}"/>
                    </a:ext>
                  </a:extLst>
                </p14:cNvPr>
                <p14:cNvContentPartPr/>
                <p14:nvPr/>
              </p14:nvContentPartPr>
              <p14:xfrm>
                <a:off x="7871400" y="5028960"/>
                <a:ext cx="1738080" cy="1520280"/>
              </p14:xfrm>
            </p:contentPart>
          </mc:Choice>
          <mc:Fallback xmlns="">
            <p:pic>
              <p:nvPicPr>
                <p:cNvPr id="18" name="Ink 17">
                  <a:extLst>
                    <a:ext uri="{FF2B5EF4-FFF2-40B4-BE49-F238E27FC236}">
                      <a16:creationId xmlns:a16="http://schemas.microsoft.com/office/drawing/2014/main" id="{7AA9C43B-6E82-053F-C3D9-413423E3BC95}"/>
                    </a:ext>
                  </a:extLst>
                </p:cNvPr>
                <p:cNvPicPr/>
                <p:nvPr/>
              </p:nvPicPr>
              <p:blipFill>
                <a:blip r:embed="rId37"/>
                <a:stretch>
                  <a:fillRect/>
                </a:stretch>
              </p:blipFill>
              <p:spPr>
                <a:xfrm>
                  <a:off x="7835760" y="4992960"/>
                  <a:ext cx="1809720" cy="1591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 name="Ink 18">
                  <a:extLst>
                    <a:ext uri="{FF2B5EF4-FFF2-40B4-BE49-F238E27FC236}">
                      <a16:creationId xmlns:a16="http://schemas.microsoft.com/office/drawing/2014/main" id="{23EE37D9-3D96-45BF-BF10-8CD94EE7710D}"/>
                    </a:ext>
                  </a:extLst>
                </p14:cNvPr>
                <p14:cNvContentPartPr/>
                <p14:nvPr/>
              </p14:nvContentPartPr>
              <p14:xfrm>
                <a:off x="9500760" y="6205800"/>
                <a:ext cx="162000" cy="424440"/>
              </p14:xfrm>
            </p:contentPart>
          </mc:Choice>
          <mc:Fallback xmlns="">
            <p:pic>
              <p:nvPicPr>
                <p:cNvPr id="19" name="Ink 18">
                  <a:extLst>
                    <a:ext uri="{FF2B5EF4-FFF2-40B4-BE49-F238E27FC236}">
                      <a16:creationId xmlns:a16="http://schemas.microsoft.com/office/drawing/2014/main" id="{23EE37D9-3D96-45BF-BF10-8CD94EE7710D}"/>
                    </a:ext>
                  </a:extLst>
                </p:cNvPr>
                <p:cNvPicPr/>
                <p:nvPr/>
              </p:nvPicPr>
              <p:blipFill>
                <a:blip r:embed="rId39"/>
                <a:stretch>
                  <a:fillRect/>
                </a:stretch>
              </p:blipFill>
              <p:spPr>
                <a:xfrm>
                  <a:off x="9465120" y="6170160"/>
                  <a:ext cx="233640" cy="496080"/>
                </a:xfrm>
                <a:prstGeom prst="rect">
                  <a:avLst/>
                </a:prstGeom>
              </p:spPr>
            </p:pic>
          </mc:Fallback>
        </mc:AlternateContent>
      </p:grpSp>
      <p:grpSp>
        <p:nvGrpSpPr>
          <p:cNvPr id="30" name="Group 29">
            <a:extLst>
              <a:ext uri="{FF2B5EF4-FFF2-40B4-BE49-F238E27FC236}">
                <a16:creationId xmlns:a16="http://schemas.microsoft.com/office/drawing/2014/main" id="{742D3204-038A-D3E6-9467-352F4C46A256}"/>
              </a:ext>
            </a:extLst>
          </p:cNvPr>
          <p:cNvGrpSpPr/>
          <p:nvPr/>
        </p:nvGrpSpPr>
        <p:grpSpPr>
          <a:xfrm>
            <a:off x="9869100" y="5493720"/>
            <a:ext cx="1504800" cy="497160"/>
            <a:chOff x="10135800" y="5493720"/>
            <a:chExt cx="1504800" cy="497160"/>
          </a:xfrm>
        </p:grpSpPr>
        <mc:AlternateContent xmlns:mc="http://schemas.openxmlformats.org/markup-compatibility/2006" xmlns:p14="http://schemas.microsoft.com/office/powerpoint/2010/main">
          <mc:Choice Requires="p14">
            <p:contentPart p14:bwMode="auto" r:id="rId40">
              <p14:nvContentPartPr>
                <p14:cNvPr id="21" name="Ink 20">
                  <a:extLst>
                    <a:ext uri="{FF2B5EF4-FFF2-40B4-BE49-F238E27FC236}">
                      <a16:creationId xmlns:a16="http://schemas.microsoft.com/office/drawing/2014/main" id="{E6AACF41-F95A-DA64-9F75-8AB68948ECA1}"/>
                    </a:ext>
                  </a:extLst>
                </p14:cNvPr>
                <p14:cNvContentPartPr/>
                <p14:nvPr/>
              </p14:nvContentPartPr>
              <p14:xfrm>
                <a:off x="10141920" y="5653920"/>
                <a:ext cx="54720" cy="336960"/>
              </p14:xfrm>
            </p:contentPart>
          </mc:Choice>
          <mc:Fallback xmlns="">
            <p:pic>
              <p:nvPicPr>
                <p:cNvPr id="21" name="Ink 20">
                  <a:extLst>
                    <a:ext uri="{FF2B5EF4-FFF2-40B4-BE49-F238E27FC236}">
                      <a16:creationId xmlns:a16="http://schemas.microsoft.com/office/drawing/2014/main" id="{E6AACF41-F95A-DA64-9F75-8AB68948ECA1}"/>
                    </a:ext>
                  </a:extLst>
                </p:cNvPr>
                <p:cNvPicPr/>
                <p:nvPr/>
              </p:nvPicPr>
              <p:blipFill>
                <a:blip r:embed="rId41"/>
                <a:stretch>
                  <a:fillRect/>
                </a:stretch>
              </p:blipFill>
              <p:spPr>
                <a:xfrm>
                  <a:off x="10133280" y="5645280"/>
                  <a:ext cx="7236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Ink 21">
                  <a:extLst>
                    <a:ext uri="{FF2B5EF4-FFF2-40B4-BE49-F238E27FC236}">
                      <a16:creationId xmlns:a16="http://schemas.microsoft.com/office/drawing/2014/main" id="{788358EC-0A3B-CC44-90CB-D3DF5B352FF8}"/>
                    </a:ext>
                  </a:extLst>
                </p14:cNvPr>
                <p14:cNvContentPartPr/>
                <p14:nvPr/>
              </p14:nvContentPartPr>
              <p14:xfrm>
                <a:off x="10135800" y="5615760"/>
                <a:ext cx="343800" cy="280440"/>
              </p14:xfrm>
            </p:contentPart>
          </mc:Choice>
          <mc:Fallback xmlns="">
            <p:pic>
              <p:nvPicPr>
                <p:cNvPr id="22" name="Ink 21">
                  <a:extLst>
                    <a:ext uri="{FF2B5EF4-FFF2-40B4-BE49-F238E27FC236}">
                      <a16:creationId xmlns:a16="http://schemas.microsoft.com/office/drawing/2014/main" id="{788358EC-0A3B-CC44-90CB-D3DF5B352FF8}"/>
                    </a:ext>
                  </a:extLst>
                </p:cNvPr>
                <p:cNvPicPr/>
                <p:nvPr/>
              </p:nvPicPr>
              <p:blipFill>
                <a:blip r:embed="rId43"/>
                <a:stretch>
                  <a:fillRect/>
                </a:stretch>
              </p:blipFill>
              <p:spPr>
                <a:xfrm>
                  <a:off x="10127160" y="5606760"/>
                  <a:ext cx="36144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Ink 22">
                  <a:extLst>
                    <a:ext uri="{FF2B5EF4-FFF2-40B4-BE49-F238E27FC236}">
                      <a16:creationId xmlns:a16="http://schemas.microsoft.com/office/drawing/2014/main" id="{E8E5AC41-57DC-05C5-69D0-727B34FD51BE}"/>
                    </a:ext>
                  </a:extLst>
                </p14:cNvPr>
                <p14:cNvContentPartPr/>
                <p14:nvPr/>
              </p14:nvContentPartPr>
              <p14:xfrm>
                <a:off x="10598040" y="5539440"/>
                <a:ext cx="151560" cy="374040"/>
              </p14:xfrm>
            </p:contentPart>
          </mc:Choice>
          <mc:Fallback xmlns="">
            <p:pic>
              <p:nvPicPr>
                <p:cNvPr id="23" name="Ink 22">
                  <a:extLst>
                    <a:ext uri="{FF2B5EF4-FFF2-40B4-BE49-F238E27FC236}">
                      <a16:creationId xmlns:a16="http://schemas.microsoft.com/office/drawing/2014/main" id="{E8E5AC41-57DC-05C5-69D0-727B34FD51BE}"/>
                    </a:ext>
                  </a:extLst>
                </p:cNvPr>
                <p:cNvPicPr/>
                <p:nvPr/>
              </p:nvPicPr>
              <p:blipFill>
                <a:blip r:embed="rId45"/>
                <a:stretch>
                  <a:fillRect/>
                </a:stretch>
              </p:blipFill>
              <p:spPr>
                <a:xfrm>
                  <a:off x="10589400" y="5530800"/>
                  <a:ext cx="16920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 name="Ink 23">
                  <a:extLst>
                    <a:ext uri="{FF2B5EF4-FFF2-40B4-BE49-F238E27FC236}">
                      <a16:creationId xmlns:a16="http://schemas.microsoft.com/office/drawing/2014/main" id="{0E695974-3751-4766-FFB1-697CA6F30087}"/>
                    </a:ext>
                  </a:extLst>
                </p14:cNvPr>
                <p14:cNvContentPartPr/>
                <p14:nvPr/>
              </p14:nvContentPartPr>
              <p14:xfrm>
                <a:off x="10849320" y="5547360"/>
                <a:ext cx="97200" cy="442080"/>
              </p14:xfrm>
            </p:contentPart>
          </mc:Choice>
          <mc:Fallback xmlns="">
            <p:pic>
              <p:nvPicPr>
                <p:cNvPr id="24" name="Ink 23">
                  <a:extLst>
                    <a:ext uri="{FF2B5EF4-FFF2-40B4-BE49-F238E27FC236}">
                      <a16:creationId xmlns:a16="http://schemas.microsoft.com/office/drawing/2014/main" id="{0E695974-3751-4766-FFB1-697CA6F30087}"/>
                    </a:ext>
                  </a:extLst>
                </p:cNvPr>
                <p:cNvPicPr/>
                <p:nvPr/>
              </p:nvPicPr>
              <p:blipFill>
                <a:blip r:embed="rId47"/>
                <a:stretch>
                  <a:fillRect/>
                </a:stretch>
              </p:blipFill>
              <p:spPr>
                <a:xfrm>
                  <a:off x="10840320" y="5538360"/>
                  <a:ext cx="11484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5" name="Ink 24">
                  <a:extLst>
                    <a:ext uri="{FF2B5EF4-FFF2-40B4-BE49-F238E27FC236}">
                      <a16:creationId xmlns:a16="http://schemas.microsoft.com/office/drawing/2014/main" id="{6127CF82-64B1-2368-AD1B-8412A02C513B}"/>
                    </a:ext>
                  </a:extLst>
                </p14:cNvPr>
                <p14:cNvContentPartPr/>
                <p14:nvPr/>
              </p14:nvContentPartPr>
              <p14:xfrm>
                <a:off x="10972800" y="5637360"/>
                <a:ext cx="208440" cy="258120"/>
              </p14:xfrm>
            </p:contentPart>
          </mc:Choice>
          <mc:Fallback xmlns="">
            <p:pic>
              <p:nvPicPr>
                <p:cNvPr id="25" name="Ink 24">
                  <a:extLst>
                    <a:ext uri="{FF2B5EF4-FFF2-40B4-BE49-F238E27FC236}">
                      <a16:creationId xmlns:a16="http://schemas.microsoft.com/office/drawing/2014/main" id="{6127CF82-64B1-2368-AD1B-8412A02C513B}"/>
                    </a:ext>
                  </a:extLst>
                </p:cNvPr>
                <p:cNvPicPr/>
                <p:nvPr/>
              </p:nvPicPr>
              <p:blipFill>
                <a:blip r:embed="rId49"/>
                <a:stretch>
                  <a:fillRect/>
                </a:stretch>
              </p:blipFill>
              <p:spPr>
                <a:xfrm>
                  <a:off x="10964160" y="5628360"/>
                  <a:ext cx="2260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6" name="Ink 25">
                  <a:extLst>
                    <a:ext uri="{FF2B5EF4-FFF2-40B4-BE49-F238E27FC236}">
                      <a16:creationId xmlns:a16="http://schemas.microsoft.com/office/drawing/2014/main" id="{7A60FA18-938D-8E1A-5106-EF60103F14F8}"/>
                    </a:ext>
                  </a:extLst>
                </p14:cNvPr>
                <p14:cNvContentPartPr/>
                <p14:nvPr/>
              </p14:nvContentPartPr>
              <p14:xfrm>
                <a:off x="10987920" y="5748240"/>
                <a:ext cx="185040" cy="27720"/>
              </p14:xfrm>
            </p:contentPart>
          </mc:Choice>
          <mc:Fallback xmlns="">
            <p:pic>
              <p:nvPicPr>
                <p:cNvPr id="26" name="Ink 25">
                  <a:extLst>
                    <a:ext uri="{FF2B5EF4-FFF2-40B4-BE49-F238E27FC236}">
                      <a16:creationId xmlns:a16="http://schemas.microsoft.com/office/drawing/2014/main" id="{7A60FA18-938D-8E1A-5106-EF60103F14F8}"/>
                    </a:ext>
                  </a:extLst>
                </p:cNvPr>
                <p:cNvPicPr/>
                <p:nvPr/>
              </p:nvPicPr>
              <p:blipFill>
                <a:blip r:embed="rId51"/>
                <a:stretch>
                  <a:fillRect/>
                </a:stretch>
              </p:blipFill>
              <p:spPr>
                <a:xfrm>
                  <a:off x="10978920" y="5739240"/>
                  <a:ext cx="202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7" name="Ink 26">
                  <a:extLst>
                    <a:ext uri="{FF2B5EF4-FFF2-40B4-BE49-F238E27FC236}">
                      <a16:creationId xmlns:a16="http://schemas.microsoft.com/office/drawing/2014/main" id="{FF44F7E1-9357-6D0B-AE93-FFD139563938}"/>
                    </a:ext>
                  </a:extLst>
                </p14:cNvPr>
                <p14:cNvContentPartPr/>
                <p14:nvPr/>
              </p14:nvContentPartPr>
              <p14:xfrm>
                <a:off x="11201400" y="5493720"/>
                <a:ext cx="403560" cy="437400"/>
              </p14:xfrm>
            </p:contentPart>
          </mc:Choice>
          <mc:Fallback xmlns="">
            <p:pic>
              <p:nvPicPr>
                <p:cNvPr id="27" name="Ink 26">
                  <a:extLst>
                    <a:ext uri="{FF2B5EF4-FFF2-40B4-BE49-F238E27FC236}">
                      <a16:creationId xmlns:a16="http://schemas.microsoft.com/office/drawing/2014/main" id="{FF44F7E1-9357-6D0B-AE93-FFD139563938}"/>
                    </a:ext>
                  </a:extLst>
                </p:cNvPr>
                <p:cNvPicPr/>
                <p:nvPr/>
              </p:nvPicPr>
              <p:blipFill>
                <a:blip r:embed="rId53"/>
                <a:stretch>
                  <a:fillRect/>
                </a:stretch>
              </p:blipFill>
              <p:spPr>
                <a:xfrm>
                  <a:off x="11192400" y="5484720"/>
                  <a:ext cx="42120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8" name="Ink 27">
                  <a:extLst>
                    <a:ext uri="{FF2B5EF4-FFF2-40B4-BE49-F238E27FC236}">
                      <a16:creationId xmlns:a16="http://schemas.microsoft.com/office/drawing/2014/main" id="{F4B5AFEC-1033-D51A-68E5-8CA6F74DDD79}"/>
                    </a:ext>
                  </a:extLst>
                </p14:cNvPr>
                <p14:cNvContentPartPr/>
                <p14:nvPr/>
              </p14:nvContentPartPr>
              <p14:xfrm>
                <a:off x="11498400" y="5829240"/>
                <a:ext cx="142200" cy="23760"/>
              </p14:xfrm>
            </p:contentPart>
          </mc:Choice>
          <mc:Fallback xmlns="">
            <p:pic>
              <p:nvPicPr>
                <p:cNvPr id="28" name="Ink 27">
                  <a:extLst>
                    <a:ext uri="{FF2B5EF4-FFF2-40B4-BE49-F238E27FC236}">
                      <a16:creationId xmlns:a16="http://schemas.microsoft.com/office/drawing/2014/main" id="{F4B5AFEC-1033-D51A-68E5-8CA6F74DDD79}"/>
                    </a:ext>
                  </a:extLst>
                </p:cNvPr>
                <p:cNvPicPr/>
                <p:nvPr/>
              </p:nvPicPr>
              <p:blipFill>
                <a:blip r:embed="rId55"/>
                <a:stretch>
                  <a:fillRect/>
                </a:stretch>
              </p:blipFill>
              <p:spPr>
                <a:xfrm>
                  <a:off x="11489760" y="5820600"/>
                  <a:ext cx="159840" cy="41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29" name="Ink 28">
                <a:extLst>
                  <a:ext uri="{FF2B5EF4-FFF2-40B4-BE49-F238E27FC236}">
                    <a16:creationId xmlns:a16="http://schemas.microsoft.com/office/drawing/2014/main" id="{551A9464-67AD-6674-D6B0-D2FA064D4712}"/>
                  </a:ext>
                </a:extLst>
              </p14:cNvPr>
              <p14:cNvContentPartPr/>
              <p14:nvPr/>
            </p14:nvContentPartPr>
            <p14:xfrm>
              <a:off x="11576220" y="5576160"/>
              <a:ext cx="309240" cy="324000"/>
            </p14:xfrm>
          </p:contentPart>
        </mc:Choice>
        <mc:Fallback xmlns="">
          <p:pic>
            <p:nvPicPr>
              <p:cNvPr id="29" name="Ink 28">
                <a:extLst>
                  <a:ext uri="{FF2B5EF4-FFF2-40B4-BE49-F238E27FC236}">
                    <a16:creationId xmlns:a16="http://schemas.microsoft.com/office/drawing/2014/main" id="{551A9464-67AD-6674-D6B0-D2FA064D4712}"/>
                  </a:ext>
                </a:extLst>
              </p:cNvPr>
              <p:cNvPicPr/>
              <p:nvPr/>
            </p:nvPicPr>
            <p:blipFill>
              <a:blip r:embed="rId57"/>
              <a:stretch>
                <a:fillRect/>
              </a:stretch>
            </p:blipFill>
            <p:spPr>
              <a:xfrm>
                <a:off x="11567580" y="5567160"/>
                <a:ext cx="326880" cy="341640"/>
              </a:xfrm>
              <a:prstGeom prst="rect">
                <a:avLst/>
              </a:prstGeom>
            </p:spPr>
          </p:pic>
        </mc:Fallback>
      </mc:AlternateContent>
    </p:spTree>
    <p:extLst>
      <p:ext uri="{BB962C8B-B14F-4D97-AF65-F5344CB8AC3E}">
        <p14:creationId xmlns:p14="http://schemas.microsoft.com/office/powerpoint/2010/main" val="4209005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EC67D-6FEB-98CC-F610-F4DEFD6458D6}"/>
              </a:ext>
            </a:extLst>
          </p:cNvPr>
          <p:cNvSpPr>
            <a:spLocks noGrp="1"/>
          </p:cNvSpPr>
          <p:nvPr>
            <p:ph type="title"/>
          </p:nvPr>
        </p:nvSpPr>
        <p:spPr/>
        <p:txBody>
          <a:bodyPr/>
          <a:lstStyle/>
          <a:p>
            <a:r>
              <a:rPr lang="fr-FR" dirty="0" err="1"/>
              <a:t>LoRA</a:t>
            </a:r>
            <a:endParaRPr lang="fr-FR" dirty="0"/>
          </a:p>
        </p:txBody>
      </p:sp>
      <p:pic>
        <p:nvPicPr>
          <p:cNvPr id="11" name="Picture 10">
            <a:extLst>
              <a:ext uri="{FF2B5EF4-FFF2-40B4-BE49-F238E27FC236}">
                <a16:creationId xmlns:a16="http://schemas.microsoft.com/office/drawing/2014/main" id="{89B3C505-A240-4A4B-A1D7-9C319729E484}"/>
              </a:ext>
            </a:extLst>
          </p:cNvPr>
          <p:cNvPicPr>
            <a:picLocks noChangeAspect="1"/>
          </p:cNvPicPr>
          <p:nvPr/>
        </p:nvPicPr>
        <p:blipFill>
          <a:blip r:embed="rId2"/>
          <a:stretch>
            <a:fillRect/>
          </a:stretch>
        </p:blipFill>
        <p:spPr>
          <a:xfrm>
            <a:off x="2385494" y="1472499"/>
            <a:ext cx="7421011" cy="5020376"/>
          </a:xfrm>
          <a:prstGeom prst="rect">
            <a:avLst/>
          </a:prstGeom>
        </p:spPr>
      </p:pic>
      <p:sp>
        <p:nvSpPr>
          <p:cNvPr id="12" name="TextBox 11">
            <a:extLst>
              <a:ext uri="{FF2B5EF4-FFF2-40B4-BE49-F238E27FC236}">
                <a16:creationId xmlns:a16="http://schemas.microsoft.com/office/drawing/2014/main" id="{83410C2C-679A-15FF-F867-5510721993DA}"/>
              </a:ext>
            </a:extLst>
          </p:cNvPr>
          <p:cNvSpPr txBox="1"/>
          <p:nvPr/>
        </p:nvSpPr>
        <p:spPr>
          <a:xfrm>
            <a:off x="10218420" y="6568740"/>
            <a:ext cx="2095500" cy="307777"/>
          </a:xfrm>
          <a:prstGeom prst="rect">
            <a:avLst/>
          </a:prstGeom>
          <a:noFill/>
        </p:spPr>
        <p:txBody>
          <a:bodyPr wrap="square">
            <a:spAutoFit/>
          </a:bodyPr>
          <a:lstStyle/>
          <a:p>
            <a:r>
              <a:rPr lang="fr-FR" sz="1400" b="0" i="0" dirty="0">
                <a:solidFill>
                  <a:srgbClr val="0F0F0F"/>
                </a:solidFill>
                <a:effectLst/>
                <a:latin typeface="Roboto" panose="02000000000000000000" pitchFamily="2" charset="0"/>
              </a:rPr>
              <a:t>Image by Chris </a:t>
            </a:r>
            <a:r>
              <a:rPr lang="fr-FR" sz="1400" b="0" i="0" dirty="0" err="1">
                <a:solidFill>
                  <a:srgbClr val="0F0F0F"/>
                </a:solidFill>
                <a:effectLst/>
                <a:latin typeface="Roboto" panose="02000000000000000000" pitchFamily="2" charset="0"/>
              </a:rPr>
              <a:t>Alexiuk</a:t>
            </a:r>
            <a:endParaRPr lang="fr-FR" sz="1400" dirty="0"/>
          </a:p>
        </p:txBody>
      </p:sp>
    </p:spTree>
    <p:extLst>
      <p:ext uri="{BB962C8B-B14F-4D97-AF65-F5344CB8AC3E}">
        <p14:creationId xmlns:p14="http://schemas.microsoft.com/office/powerpoint/2010/main" val="2322690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EC67D-6FEB-98CC-F610-F4DEFD6458D6}"/>
              </a:ext>
            </a:extLst>
          </p:cNvPr>
          <p:cNvSpPr>
            <a:spLocks noGrp="1"/>
          </p:cNvSpPr>
          <p:nvPr>
            <p:ph type="title"/>
          </p:nvPr>
        </p:nvSpPr>
        <p:spPr/>
        <p:txBody>
          <a:bodyPr/>
          <a:lstStyle/>
          <a:p>
            <a:r>
              <a:rPr lang="fr-FR" dirty="0" err="1"/>
              <a:t>LoRA</a:t>
            </a:r>
            <a:endParaRPr lang="fr-FR" dirty="0"/>
          </a:p>
        </p:txBody>
      </p:sp>
      <p:pic>
        <p:nvPicPr>
          <p:cNvPr id="182" name="Picture 181">
            <a:extLst>
              <a:ext uri="{FF2B5EF4-FFF2-40B4-BE49-F238E27FC236}">
                <a16:creationId xmlns:a16="http://schemas.microsoft.com/office/drawing/2014/main" id="{6DBD22FB-F9F7-1FFC-67F9-D4BC05F626A7}"/>
              </a:ext>
            </a:extLst>
          </p:cNvPr>
          <p:cNvPicPr>
            <a:picLocks noChangeAspect="1"/>
          </p:cNvPicPr>
          <p:nvPr/>
        </p:nvPicPr>
        <p:blipFill>
          <a:blip r:embed="rId2"/>
          <a:stretch>
            <a:fillRect/>
          </a:stretch>
        </p:blipFill>
        <p:spPr>
          <a:xfrm>
            <a:off x="866045" y="1843737"/>
            <a:ext cx="10459910" cy="4344006"/>
          </a:xfrm>
          <a:prstGeom prst="rect">
            <a:avLst/>
          </a:prstGeom>
        </p:spPr>
      </p:pic>
      <p:sp>
        <p:nvSpPr>
          <p:cNvPr id="183" name="Rectangle 182">
            <a:extLst>
              <a:ext uri="{FF2B5EF4-FFF2-40B4-BE49-F238E27FC236}">
                <a16:creationId xmlns:a16="http://schemas.microsoft.com/office/drawing/2014/main" id="{D9B807E8-8436-D99C-1686-D376FC5BD266}"/>
              </a:ext>
            </a:extLst>
          </p:cNvPr>
          <p:cNvSpPr/>
          <p:nvPr/>
        </p:nvSpPr>
        <p:spPr>
          <a:xfrm>
            <a:off x="10160095" y="5623560"/>
            <a:ext cx="1165860" cy="564183"/>
          </a:xfrm>
          <a:prstGeom prst="rect">
            <a:avLst/>
          </a:prstGeom>
          <a:solidFill>
            <a:srgbClr val="1919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2">
            <a:extLst>
              <a:ext uri="{FF2B5EF4-FFF2-40B4-BE49-F238E27FC236}">
                <a16:creationId xmlns:a16="http://schemas.microsoft.com/office/drawing/2014/main" id="{F1C1BBA7-70F9-B43D-1957-EA0F4F853C6E}"/>
              </a:ext>
            </a:extLst>
          </p:cNvPr>
          <p:cNvSpPr txBox="1"/>
          <p:nvPr/>
        </p:nvSpPr>
        <p:spPr>
          <a:xfrm>
            <a:off x="10218420" y="6568740"/>
            <a:ext cx="2095500" cy="307777"/>
          </a:xfrm>
          <a:prstGeom prst="rect">
            <a:avLst/>
          </a:prstGeom>
          <a:noFill/>
        </p:spPr>
        <p:txBody>
          <a:bodyPr wrap="square">
            <a:spAutoFit/>
          </a:bodyPr>
          <a:lstStyle/>
          <a:p>
            <a:r>
              <a:rPr lang="fr-FR" sz="1400" b="0" i="0" dirty="0">
                <a:solidFill>
                  <a:srgbClr val="0F0F0F"/>
                </a:solidFill>
                <a:effectLst/>
                <a:latin typeface="Roboto" panose="02000000000000000000" pitchFamily="2" charset="0"/>
              </a:rPr>
              <a:t>Image by Chris </a:t>
            </a:r>
            <a:r>
              <a:rPr lang="fr-FR" sz="1400" b="0" i="0" dirty="0" err="1">
                <a:solidFill>
                  <a:srgbClr val="0F0F0F"/>
                </a:solidFill>
                <a:effectLst/>
                <a:latin typeface="Roboto" panose="02000000000000000000" pitchFamily="2" charset="0"/>
              </a:rPr>
              <a:t>Alexiuk</a:t>
            </a:r>
            <a:endParaRPr lang="fr-FR" sz="1400" dirty="0"/>
          </a:p>
        </p:txBody>
      </p:sp>
    </p:spTree>
    <p:extLst>
      <p:ext uri="{BB962C8B-B14F-4D97-AF65-F5344CB8AC3E}">
        <p14:creationId xmlns:p14="http://schemas.microsoft.com/office/powerpoint/2010/main" val="2490288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30BC50-65B6-0816-FB43-738BEE40C525}"/>
              </a:ext>
            </a:extLst>
          </p:cNvPr>
          <p:cNvPicPr>
            <a:picLocks noChangeAspect="1"/>
          </p:cNvPicPr>
          <p:nvPr/>
        </p:nvPicPr>
        <p:blipFill>
          <a:blip r:embed="rId2"/>
          <a:stretch>
            <a:fillRect/>
          </a:stretch>
        </p:blipFill>
        <p:spPr>
          <a:xfrm>
            <a:off x="495300" y="1697220"/>
            <a:ext cx="11201400" cy="4693484"/>
          </a:xfrm>
          <a:prstGeom prst="rect">
            <a:avLst/>
          </a:prstGeom>
        </p:spPr>
      </p:pic>
      <p:sp>
        <p:nvSpPr>
          <p:cNvPr id="8" name="Title 1">
            <a:extLst>
              <a:ext uri="{FF2B5EF4-FFF2-40B4-BE49-F238E27FC236}">
                <a16:creationId xmlns:a16="http://schemas.microsoft.com/office/drawing/2014/main" id="{ECFDFD66-8421-E800-670B-A95780D701B8}"/>
              </a:ext>
            </a:extLst>
          </p:cNvPr>
          <p:cNvSpPr>
            <a:spLocks noGrp="1"/>
          </p:cNvSpPr>
          <p:nvPr>
            <p:ph type="title"/>
          </p:nvPr>
        </p:nvSpPr>
        <p:spPr>
          <a:xfrm>
            <a:off x="838200" y="365125"/>
            <a:ext cx="10515600" cy="1325563"/>
          </a:xfrm>
        </p:spPr>
        <p:txBody>
          <a:bodyPr/>
          <a:lstStyle/>
          <a:p>
            <a:r>
              <a:rPr lang="fr-FR" dirty="0" err="1"/>
              <a:t>LoRA</a:t>
            </a:r>
            <a:endParaRPr lang="fr-FR" dirty="0"/>
          </a:p>
        </p:txBody>
      </p:sp>
    </p:spTree>
    <p:extLst>
      <p:ext uri="{BB962C8B-B14F-4D97-AF65-F5344CB8AC3E}">
        <p14:creationId xmlns:p14="http://schemas.microsoft.com/office/powerpoint/2010/main" val="3534295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EC67D-6FEB-98CC-F610-F4DEFD6458D6}"/>
              </a:ext>
            </a:extLst>
          </p:cNvPr>
          <p:cNvSpPr>
            <a:spLocks noGrp="1"/>
          </p:cNvSpPr>
          <p:nvPr>
            <p:ph type="title"/>
          </p:nvPr>
        </p:nvSpPr>
        <p:spPr/>
        <p:txBody>
          <a:bodyPr/>
          <a:lstStyle/>
          <a:p>
            <a:r>
              <a:rPr lang="fr-FR" dirty="0" err="1"/>
              <a:t>LoRA</a:t>
            </a:r>
            <a:endParaRPr lang="fr-FR" dirty="0"/>
          </a:p>
        </p:txBody>
      </p:sp>
      <p:sp>
        <p:nvSpPr>
          <p:cNvPr id="3" name="TextBox 2">
            <a:extLst>
              <a:ext uri="{FF2B5EF4-FFF2-40B4-BE49-F238E27FC236}">
                <a16:creationId xmlns:a16="http://schemas.microsoft.com/office/drawing/2014/main" id="{F1C1BBA7-70F9-B43D-1957-EA0F4F853C6E}"/>
              </a:ext>
            </a:extLst>
          </p:cNvPr>
          <p:cNvSpPr txBox="1"/>
          <p:nvPr/>
        </p:nvSpPr>
        <p:spPr>
          <a:xfrm>
            <a:off x="10218420" y="6568740"/>
            <a:ext cx="2095500" cy="307777"/>
          </a:xfrm>
          <a:prstGeom prst="rect">
            <a:avLst/>
          </a:prstGeom>
          <a:noFill/>
        </p:spPr>
        <p:txBody>
          <a:bodyPr wrap="square">
            <a:spAutoFit/>
          </a:bodyPr>
          <a:lstStyle/>
          <a:p>
            <a:r>
              <a:rPr lang="fr-FR" sz="1400" b="0" i="0" dirty="0">
                <a:solidFill>
                  <a:srgbClr val="0F0F0F"/>
                </a:solidFill>
                <a:effectLst/>
                <a:latin typeface="Roboto" panose="02000000000000000000" pitchFamily="2" charset="0"/>
              </a:rPr>
              <a:t>Image by Chris </a:t>
            </a:r>
            <a:r>
              <a:rPr lang="fr-FR" sz="1400" b="0" i="0" dirty="0" err="1">
                <a:solidFill>
                  <a:srgbClr val="0F0F0F"/>
                </a:solidFill>
                <a:effectLst/>
                <a:latin typeface="Roboto" panose="02000000000000000000" pitchFamily="2" charset="0"/>
              </a:rPr>
              <a:t>Alexiuk</a:t>
            </a:r>
            <a:endParaRPr lang="fr-FR" sz="1400" dirty="0"/>
          </a:p>
        </p:txBody>
      </p:sp>
      <p:pic>
        <p:nvPicPr>
          <p:cNvPr id="5" name="Picture 4">
            <a:extLst>
              <a:ext uri="{FF2B5EF4-FFF2-40B4-BE49-F238E27FC236}">
                <a16:creationId xmlns:a16="http://schemas.microsoft.com/office/drawing/2014/main" id="{FAAD771E-960A-7590-FF9F-DF48784422DB}"/>
              </a:ext>
            </a:extLst>
          </p:cNvPr>
          <p:cNvPicPr>
            <a:picLocks noChangeAspect="1"/>
          </p:cNvPicPr>
          <p:nvPr/>
        </p:nvPicPr>
        <p:blipFill>
          <a:blip r:embed="rId2"/>
          <a:stretch>
            <a:fillRect/>
          </a:stretch>
        </p:blipFill>
        <p:spPr>
          <a:xfrm>
            <a:off x="2319337" y="1406525"/>
            <a:ext cx="7553325" cy="5086350"/>
          </a:xfrm>
          <a:prstGeom prst="rect">
            <a:avLst/>
          </a:prstGeom>
        </p:spPr>
      </p:pic>
    </p:spTree>
    <p:extLst>
      <p:ext uri="{BB962C8B-B14F-4D97-AF65-F5344CB8AC3E}">
        <p14:creationId xmlns:p14="http://schemas.microsoft.com/office/powerpoint/2010/main" val="1411113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EC67D-6FEB-98CC-F610-F4DEFD6458D6}"/>
              </a:ext>
            </a:extLst>
          </p:cNvPr>
          <p:cNvSpPr>
            <a:spLocks noGrp="1"/>
          </p:cNvSpPr>
          <p:nvPr>
            <p:ph type="title"/>
          </p:nvPr>
        </p:nvSpPr>
        <p:spPr/>
        <p:txBody>
          <a:bodyPr/>
          <a:lstStyle/>
          <a:p>
            <a:r>
              <a:rPr lang="fr-FR" dirty="0" err="1"/>
              <a:t>LoRA</a:t>
            </a:r>
            <a:endParaRPr lang="fr-FR" dirty="0"/>
          </a:p>
        </p:txBody>
      </p:sp>
      <p:sp>
        <p:nvSpPr>
          <p:cNvPr id="3" name="TextBox 2">
            <a:extLst>
              <a:ext uri="{FF2B5EF4-FFF2-40B4-BE49-F238E27FC236}">
                <a16:creationId xmlns:a16="http://schemas.microsoft.com/office/drawing/2014/main" id="{F1C1BBA7-70F9-B43D-1957-EA0F4F853C6E}"/>
              </a:ext>
            </a:extLst>
          </p:cNvPr>
          <p:cNvSpPr txBox="1"/>
          <p:nvPr/>
        </p:nvSpPr>
        <p:spPr>
          <a:xfrm>
            <a:off x="10218420" y="6568740"/>
            <a:ext cx="2095500" cy="307777"/>
          </a:xfrm>
          <a:prstGeom prst="rect">
            <a:avLst/>
          </a:prstGeom>
          <a:noFill/>
        </p:spPr>
        <p:txBody>
          <a:bodyPr wrap="square">
            <a:spAutoFit/>
          </a:bodyPr>
          <a:lstStyle/>
          <a:p>
            <a:r>
              <a:rPr lang="fr-FR" sz="1400" b="0" i="0" dirty="0">
                <a:solidFill>
                  <a:srgbClr val="0F0F0F"/>
                </a:solidFill>
                <a:effectLst/>
                <a:latin typeface="Roboto" panose="02000000000000000000" pitchFamily="2" charset="0"/>
              </a:rPr>
              <a:t>Image by Chris </a:t>
            </a:r>
            <a:r>
              <a:rPr lang="fr-FR" sz="1400" b="0" i="0" dirty="0" err="1">
                <a:solidFill>
                  <a:srgbClr val="0F0F0F"/>
                </a:solidFill>
                <a:effectLst/>
                <a:latin typeface="Roboto" panose="02000000000000000000" pitchFamily="2" charset="0"/>
              </a:rPr>
              <a:t>Alexiuk</a:t>
            </a:r>
            <a:endParaRPr lang="fr-FR" sz="1400" dirty="0"/>
          </a:p>
        </p:txBody>
      </p:sp>
      <p:pic>
        <p:nvPicPr>
          <p:cNvPr id="8" name="Picture 7">
            <a:extLst>
              <a:ext uri="{FF2B5EF4-FFF2-40B4-BE49-F238E27FC236}">
                <a16:creationId xmlns:a16="http://schemas.microsoft.com/office/drawing/2014/main" id="{FB34458B-93F2-1CC4-4C67-C962CF9156EC}"/>
              </a:ext>
            </a:extLst>
          </p:cNvPr>
          <p:cNvPicPr>
            <a:picLocks noChangeAspect="1"/>
          </p:cNvPicPr>
          <p:nvPr/>
        </p:nvPicPr>
        <p:blipFill>
          <a:blip r:embed="rId2"/>
          <a:stretch>
            <a:fillRect/>
          </a:stretch>
        </p:blipFill>
        <p:spPr>
          <a:xfrm>
            <a:off x="1204230" y="1768503"/>
            <a:ext cx="9783540" cy="4143953"/>
          </a:xfrm>
          <a:prstGeom prst="rect">
            <a:avLst/>
          </a:prstGeom>
        </p:spPr>
      </p:pic>
    </p:spTree>
    <p:extLst>
      <p:ext uri="{BB962C8B-B14F-4D97-AF65-F5344CB8AC3E}">
        <p14:creationId xmlns:p14="http://schemas.microsoft.com/office/powerpoint/2010/main" val="571663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EC67D-6FEB-98CC-F610-F4DEFD6458D6}"/>
              </a:ext>
            </a:extLst>
          </p:cNvPr>
          <p:cNvSpPr>
            <a:spLocks noGrp="1"/>
          </p:cNvSpPr>
          <p:nvPr>
            <p:ph type="title"/>
          </p:nvPr>
        </p:nvSpPr>
        <p:spPr/>
        <p:txBody>
          <a:bodyPr/>
          <a:lstStyle/>
          <a:p>
            <a:r>
              <a:rPr lang="fr-FR" dirty="0" err="1"/>
              <a:t>LoRA</a:t>
            </a:r>
            <a:endParaRPr lang="fr-FR" dirty="0"/>
          </a:p>
        </p:txBody>
      </p:sp>
      <p:sp>
        <p:nvSpPr>
          <p:cNvPr id="3" name="TextBox 2">
            <a:extLst>
              <a:ext uri="{FF2B5EF4-FFF2-40B4-BE49-F238E27FC236}">
                <a16:creationId xmlns:a16="http://schemas.microsoft.com/office/drawing/2014/main" id="{F1C1BBA7-70F9-B43D-1957-EA0F4F853C6E}"/>
              </a:ext>
            </a:extLst>
          </p:cNvPr>
          <p:cNvSpPr txBox="1"/>
          <p:nvPr/>
        </p:nvSpPr>
        <p:spPr>
          <a:xfrm>
            <a:off x="10218420" y="6568740"/>
            <a:ext cx="2095500" cy="307777"/>
          </a:xfrm>
          <a:prstGeom prst="rect">
            <a:avLst/>
          </a:prstGeom>
          <a:noFill/>
        </p:spPr>
        <p:txBody>
          <a:bodyPr wrap="square">
            <a:spAutoFit/>
          </a:bodyPr>
          <a:lstStyle/>
          <a:p>
            <a:r>
              <a:rPr lang="fr-FR" sz="1400" b="0" i="0" dirty="0">
                <a:solidFill>
                  <a:srgbClr val="0F0F0F"/>
                </a:solidFill>
                <a:effectLst/>
                <a:latin typeface="Roboto" panose="02000000000000000000" pitchFamily="2" charset="0"/>
              </a:rPr>
              <a:t>Image by Chris </a:t>
            </a:r>
            <a:r>
              <a:rPr lang="fr-FR" sz="1400" b="0" i="0" dirty="0" err="1">
                <a:solidFill>
                  <a:srgbClr val="0F0F0F"/>
                </a:solidFill>
                <a:effectLst/>
                <a:latin typeface="Roboto" panose="02000000000000000000" pitchFamily="2" charset="0"/>
              </a:rPr>
              <a:t>Alexiuk</a:t>
            </a:r>
            <a:endParaRPr lang="fr-FR" sz="1400" dirty="0"/>
          </a:p>
        </p:txBody>
      </p:sp>
      <p:pic>
        <p:nvPicPr>
          <p:cNvPr id="5" name="Picture 4">
            <a:extLst>
              <a:ext uri="{FF2B5EF4-FFF2-40B4-BE49-F238E27FC236}">
                <a16:creationId xmlns:a16="http://schemas.microsoft.com/office/drawing/2014/main" id="{927D488F-EFD7-1956-677E-418B39F798BB}"/>
              </a:ext>
            </a:extLst>
          </p:cNvPr>
          <p:cNvPicPr>
            <a:picLocks noChangeAspect="1"/>
          </p:cNvPicPr>
          <p:nvPr/>
        </p:nvPicPr>
        <p:blipFill>
          <a:blip r:embed="rId2"/>
          <a:stretch>
            <a:fillRect/>
          </a:stretch>
        </p:blipFill>
        <p:spPr>
          <a:xfrm>
            <a:off x="1470660" y="1921355"/>
            <a:ext cx="9250680" cy="3944930"/>
          </a:xfrm>
          <a:prstGeom prst="rect">
            <a:avLst/>
          </a:prstGeom>
        </p:spPr>
      </p:pic>
    </p:spTree>
    <p:extLst>
      <p:ext uri="{BB962C8B-B14F-4D97-AF65-F5344CB8AC3E}">
        <p14:creationId xmlns:p14="http://schemas.microsoft.com/office/powerpoint/2010/main" val="803474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1629F-82C2-5006-2C5C-D5BC40495E05}"/>
              </a:ext>
            </a:extLst>
          </p:cNvPr>
          <p:cNvSpPr>
            <a:spLocks noGrp="1"/>
          </p:cNvSpPr>
          <p:nvPr>
            <p:ph type="title"/>
          </p:nvPr>
        </p:nvSpPr>
        <p:spPr>
          <a:xfrm>
            <a:off x="838200" y="2766218"/>
            <a:ext cx="10515600" cy="1325563"/>
          </a:xfrm>
        </p:spPr>
        <p:txBody>
          <a:bodyPr/>
          <a:lstStyle/>
          <a:p>
            <a:pPr algn="ctr"/>
            <a:r>
              <a:rPr lang="fr-FR" dirty="0" err="1"/>
              <a:t>Let’s</a:t>
            </a:r>
            <a:r>
              <a:rPr lang="fr-FR" dirty="0"/>
              <a:t> </a:t>
            </a:r>
            <a:r>
              <a:rPr lang="fr-FR" dirty="0" err="1"/>
              <a:t>try</a:t>
            </a:r>
            <a:r>
              <a:rPr lang="fr-FR" dirty="0"/>
              <a:t> to fine-tune </a:t>
            </a:r>
            <a:r>
              <a:rPr lang="fr-FR" dirty="0" err="1"/>
              <a:t>LLMs</a:t>
            </a:r>
            <a:r>
              <a:rPr lang="fr-FR" dirty="0"/>
              <a:t> </a:t>
            </a:r>
            <a:r>
              <a:rPr lang="fr-FR" dirty="0" err="1"/>
              <a:t>with</a:t>
            </a:r>
            <a:r>
              <a:rPr lang="fr-FR" dirty="0"/>
              <a:t> </a:t>
            </a:r>
            <a:r>
              <a:rPr lang="fr-FR" dirty="0" err="1"/>
              <a:t>LoRA</a:t>
            </a:r>
            <a:endParaRPr lang="fr-FR" dirty="0"/>
          </a:p>
        </p:txBody>
      </p:sp>
    </p:spTree>
    <p:extLst>
      <p:ext uri="{BB962C8B-B14F-4D97-AF65-F5344CB8AC3E}">
        <p14:creationId xmlns:p14="http://schemas.microsoft.com/office/powerpoint/2010/main" val="4117038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DEE8B-52FB-DBEF-F080-A796D357B196}"/>
              </a:ext>
            </a:extLst>
          </p:cNvPr>
          <p:cNvSpPr>
            <a:spLocks noGrp="1"/>
          </p:cNvSpPr>
          <p:nvPr>
            <p:ph type="title"/>
          </p:nvPr>
        </p:nvSpPr>
        <p:spPr/>
        <p:txBody>
          <a:bodyPr/>
          <a:lstStyle/>
          <a:p>
            <a:r>
              <a:rPr lang="fr-FR" dirty="0"/>
              <a:t>Model </a:t>
            </a:r>
            <a:r>
              <a:rPr lang="fr-FR" dirty="0" err="1"/>
              <a:t>quantization</a:t>
            </a:r>
            <a:br>
              <a:rPr lang="fr-FR" dirty="0"/>
            </a:br>
            <a:r>
              <a:rPr lang="fr-FR" sz="2800" b="1" dirty="0"/>
              <a:t>Motivation</a:t>
            </a:r>
            <a:endParaRPr lang="fr-FR" b="1" dirty="0"/>
          </a:p>
        </p:txBody>
      </p:sp>
      <p:sp>
        <p:nvSpPr>
          <p:cNvPr id="3" name="Content Placeholder 2">
            <a:extLst>
              <a:ext uri="{FF2B5EF4-FFF2-40B4-BE49-F238E27FC236}">
                <a16:creationId xmlns:a16="http://schemas.microsoft.com/office/drawing/2014/main" id="{1E91B013-6866-F4D3-50C2-3896E64BE846}"/>
              </a:ext>
            </a:extLst>
          </p:cNvPr>
          <p:cNvSpPr>
            <a:spLocks noGrp="1"/>
          </p:cNvSpPr>
          <p:nvPr>
            <p:ph idx="1"/>
          </p:nvPr>
        </p:nvSpPr>
        <p:spPr/>
        <p:txBody>
          <a:bodyPr>
            <a:normAutofit/>
          </a:bodyPr>
          <a:lstStyle/>
          <a:p>
            <a:pPr marL="0" indent="0">
              <a:buNone/>
            </a:pPr>
            <a:endParaRPr lang="en-US" sz="2400" dirty="0"/>
          </a:p>
          <a:p>
            <a:pPr marL="0" indent="0">
              <a:buNone/>
            </a:pPr>
            <a:r>
              <a:rPr lang="en-US" sz="2400" dirty="0"/>
              <a:t>Reduce the memory footprint and computational requirements of models</a:t>
            </a:r>
          </a:p>
        </p:txBody>
      </p:sp>
      <p:pic>
        <p:nvPicPr>
          <p:cNvPr id="2050" name="Picture 2" descr="Accelerating Large Language Models with Mixed-Precision Techniques -  Lightning AI">
            <a:extLst>
              <a:ext uri="{FF2B5EF4-FFF2-40B4-BE49-F238E27FC236}">
                <a16:creationId xmlns:a16="http://schemas.microsoft.com/office/drawing/2014/main" id="{2F3D7C92-94FF-0B75-A42D-0FF9CD2BD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697" y="3158874"/>
            <a:ext cx="5724605" cy="301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45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DEE8B-52FB-DBEF-F080-A796D357B196}"/>
              </a:ext>
            </a:extLst>
          </p:cNvPr>
          <p:cNvSpPr>
            <a:spLocks noGrp="1"/>
          </p:cNvSpPr>
          <p:nvPr>
            <p:ph type="title"/>
          </p:nvPr>
        </p:nvSpPr>
        <p:spPr/>
        <p:txBody>
          <a:bodyPr/>
          <a:lstStyle/>
          <a:p>
            <a:r>
              <a:rPr lang="fr-FR" dirty="0"/>
              <a:t>Model </a:t>
            </a:r>
            <a:r>
              <a:rPr lang="fr-FR" dirty="0" err="1"/>
              <a:t>quantization</a:t>
            </a:r>
            <a:br>
              <a:rPr lang="fr-FR" dirty="0"/>
            </a:br>
            <a:r>
              <a:rPr lang="fr-FR" sz="2800" b="1" dirty="0"/>
              <a:t>Use</a:t>
            </a:r>
            <a:endParaRPr lang="fr-FR" b="1" dirty="0"/>
          </a:p>
        </p:txBody>
      </p:sp>
      <p:sp>
        <p:nvSpPr>
          <p:cNvPr id="3" name="Content Placeholder 2">
            <a:extLst>
              <a:ext uri="{FF2B5EF4-FFF2-40B4-BE49-F238E27FC236}">
                <a16:creationId xmlns:a16="http://schemas.microsoft.com/office/drawing/2014/main" id="{1E91B013-6866-F4D3-50C2-3896E64BE846}"/>
              </a:ext>
            </a:extLst>
          </p:cNvPr>
          <p:cNvSpPr>
            <a:spLocks noGrp="1"/>
          </p:cNvSpPr>
          <p:nvPr>
            <p:ph idx="1"/>
          </p:nvPr>
        </p:nvSpPr>
        <p:spPr>
          <a:xfrm>
            <a:off x="754380" y="2156777"/>
            <a:ext cx="10515600" cy="3642043"/>
          </a:xfrm>
        </p:spPr>
        <p:txBody>
          <a:bodyPr>
            <a:normAutofit/>
          </a:bodyPr>
          <a:lstStyle/>
          <a:p>
            <a:r>
              <a:rPr lang="en-US" sz="2400" dirty="0"/>
              <a:t>How:</a:t>
            </a:r>
          </a:p>
          <a:p>
            <a:pPr marL="0" indent="0">
              <a:buNone/>
            </a:pPr>
            <a:r>
              <a:rPr lang="en-US" sz="2400" dirty="0"/>
              <a:t>Floating-point weights of a neural network are approximated using a lower bit-width representation</a:t>
            </a:r>
          </a:p>
          <a:p>
            <a:pPr marL="0" indent="0">
              <a:buNone/>
            </a:pPr>
            <a:endParaRPr lang="en-US" sz="2400" dirty="0"/>
          </a:p>
          <a:p>
            <a:r>
              <a:rPr lang="en-US" sz="2400" dirty="0"/>
              <a:t>Benefits:</a:t>
            </a:r>
          </a:p>
          <a:p>
            <a:pPr marL="0" indent="0">
              <a:buNone/>
            </a:pPr>
            <a:r>
              <a:rPr lang="en-US" sz="2400" dirty="0"/>
              <a:t>Model Size Reduction, Speed-up Inference, Energy Efficiency</a:t>
            </a:r>
            <a:endParaRPr lang="fr-FR" sz="2400" dirty="0"/>
          </a:p>
        </p:txBody>
      </p:sp>
    </p:spTree>
    <p:extLst>
      <p:ext uri="{BB962C8B-B14F-4D97-AF65-F5344CB8AC3E}">
        <p14:creationId xmlns:p14="http://schemas.microsoft.com/office/powerpoint/2010/main" val="355844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1629F-82C2-5006-2C5C-D5BC40495E05}"/>
              </a:ext>
            </a:extLst>
          </p:cNvPr>
          <p:cNvSpPr>
            <a:spLocks noGrp="1"/>
          </p:cNvSpPr>
          <p:nvPr>
            <p:ph type="title"/>
          </p:nvPr>
        </p:nvSpPr>
        <p:spPr/>
        <p:txBody>
          <a:bodyPr/>
          <a:lstStyle/>
          <a:p>
            <a:r>
              <a:rPr lang="fr-FR" dirty="0"/>
              <a:t>Not </a:t>
            </a:r>
            <a:r>
              <a:rPr lang="fr-FR" dirty="0" err="1"/>
              <a:t>straightforward</a:t>
            </a:r>
            <a:r>
              <a:rPr lang="fr-FR" dirty="0"/>
              <a:t> in Python</a:t>
            </a:r>
          </a:p>
        </p:txBody>
      </p:sp>
      <p:pic>
        <p:nvPicPr>
          <p:cNvPr id="7" name="Picture 6">
            <a:extLst>
              <a:ext uri="{FF2B5EF4-FFF2-40B4-BE49-F238E27FC236}">
                <a16:creationId xmlns:a16="http://schemas.microsoft.com/office/drawing/2014/main" id="{A0F45EB9-7403-5936-57E8-19E05BFE35F8}"/>
              </a:ext>
            </a:extLst>
          </p:cNvPr>
          <p:cNvPicPr>
            <a:picLocks noChangeAspect="1"/>
          </p:cNvPicPr>
          <p:nvPr/>
        </p:nvPicPr>
        <p:blipFill>
          <a:blip r:embed="rId2"/>
          <a:stretch>
            <a:fillRect/>
          </a:stretch>
        </p:blipFill>
        <p:spPr>
          <a:xfrm>
            <a:off x="3246120" y="3284052"/>
            <a:ext cx="5699760" cy="3307416"/>
          </a:xfrm>
          <a:prstGeom prst="rect">
            <a:avLst/>
          </a:prstGeom>
        </p:spPr>
      </p:pic>
      <p:pic>
        <p:nvPicPr>
          <p:cNvPr id="9" name="Picture 8">
            <a:extLst>
              <a:ext uri="{FF2B5EF4-FFF2-40B4-BE49-F238E27FC236}">
                <a16:creationId xmlns:a16="http://schemas.microsoft.com/office/drawing/2014/main" id="{C0A1BFB0-4CE3-0B5D-EE09-511C465A4FDB}"/>
              </a:ext>
            </a:extLst>
          </p:cNvPr>
          <p:cNvPicPr>
            <a:picLocks noChangeAspect="1"/>
          </p:cNvPicPr>
          <p:nvPr/>
        </p:nvPicPr>
        <p:blipFill>
          <a:blip r:embed="rId3"/>
          <a:stretch>
            <a:fillRect/>
          </a:stretch>
        </p:blipFill>
        <p:spPr>
          <a:xfrm>
            <a:off x="952500" y="1778922"/>
            <a:ext cx="10287000" cy="952916"/>
          </a:xfrm>
          <a:prstGeom prst="rect">
            <a:avLst/>
          </a:prstGeom>
        </p:spPr>
      </p:pic>
    </p:spTree>
    <p:extLst>
      <p:ext uri="{BB962C8B-B14F-4D97-AF65-F5344CB8AC3E}">
        <p14:creationId xmlns:p14="http://schemas.microsoft.com/office/powerpoint/2010/main" val="1132262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1629F-82C2-5006-2C5C-D5BC40495E05}"/>
              </a:ext>
            </a:extLst>
          </p:cNvPr>
          <p:cNvSpPr>
            <a:spLocks noGrp="1"/>
          </p:cNvSpPr>
          <p:nvPr>
            <p:ph type="title"/>
          </p:nvPr>
        </p:nvSpPr>
        <p:spPr>
          <a:xfrm>
            <a:off x="838200" y="2766218"/>
            <a:ext cx="10515600" cy="1325563"/>
          </a:xfrm>
        </p:spPr>
        <p:txBody>
          <a:bodyPr>
            <a:normAutofit/>
          </a:bodyPr>
          <a:lstStyle/>
          <a:p>
            <a:pPr algn="ctr"/>
            <a:r>
              <a:rPr lang="fr-FR" dirty="0" err="1"/>
              <a:t>Let’s</a:t>
            </a:r>
            <a:r>
              <a:rPr lang="fr-FR" dirty="0"/>
              <a:t> </a:t>
            </a:r>
            <a:r>
              <a:rPr lang="fr-FR" b="1" u="sng" dirty="0"/>
              <a:t>use</a:t>
            </a:r>
            <a:r>
              <a:rPr lang="fr-FR" dirty="0"/>
              <a:t> GPT-2</a:t>
            </a:r>
            <a:br>
              <a:rPr lang="fr-FR" dirty="0"/>
            </a:br>
            <a:r>
              <a:rPr lang="fr-FR" sz="2400" dirty="0"/>
              <a:t>(and </a:t>
            </a:r>
            <a:r>
              <a:rPr lang="fr-FR" sz="2400" dirty="0" err="1"/>
              <a:t>we’ll</a:t>
            </a:r>
            <a:r>
              <a:rPr lang="fr-FR" sz="2400" dirty="0"/>
              <a:t> come back to the slides to </a:t>
            </a:r>
            <a:r>
              <a:rPr lang="fr-FR" sz="2400" b="1" u="sng" dirty="0"/>
              <a:t>fine-tune</a:t>
            </a:r>
            <a:r>
              <a:rPr lang="fr-FR" sz="2400" dirty="0"/>
              <a:t> Large </a:t>
            </a:r>
            <a:r>
              <a:rPr lang="fr-FR" sz="2400" dirty="0" err="1"/>
              <a:t>Language</a:t>
            </a:r>
            <a:r>
              <a:rPr lang="fr-FR" sz="2400" dirty="0"/>
              <a:t> </a:t>
            </a:r>
            <a:r>
              <a:rPr lang="fr-FR" sz="2400" dirty="0" err="1"/>
              <a:t>Models</a:t>
            </a:r>
            <a:r>
              <a:rPr lang="fr-FR" sz="2400" dirty="0"/>
              <a:t>)</a:t>
            </a:r>
            <a:endParaRPr lang="fr-FR" dirty="0"/>
          </a:p>
        </p:txBody>
      </p:sp>
    </p:spTree>
    <p:extLst>
      <p:ext uri="{BB962C8B-B14F-4D97-AF65-F5344CB8AC3E}">
        <p14:creationId xmlns:p14="http://schemas.microsoft.com/office/powerpoint/2010/main" val="3794743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87707-F741-B604-C434-240E65AE5CA8}"/>
              </a:ext>
            </a:extLst>
          </p:cNvPr>
          <p:cNvSpPr>
            <a:spLocks noGrp="1"/>
          </p:cNvSpPr>
          <p:nvPr>
            <p:ph type="title"/>
          </p:nvPr>
        </p:nvSpPr>
        <p:spPr/>
        <p:txBody>
          <a:bodyPr/>
          <a:lstStyle/>
          <a:p>
            <a:r>
              <a:rPr lang="fr-FR" dirty="0" err="1"/>
              <a:t>Comparisons</a:t>
            </a:r>
            <a:endParaRPr lang="fr-FR" dirty="0"/>
          </a:p>
        </p:txBody>
      </p:sp>
      <p:sp>
        <p:nvSpPr>
          <p:cNvPr id="3" name="Content Placeholder 2">
            <a:extLst>
              <a:ext uri="{FF2B5EF4-FFF2-40B4-BE49-F238E27FC236}">
                <a16:creationId xmlns:a16="http://schemas.microsoft.com/office/drawing/2014/main" id="{565F80DA-13E1-3B3C-B6F9-C0535D15572C}"/>
              </a:ext>
            </a:extLst>
          </p:cNvPr>
          <p:cNvSpPr>
            <a:spLocks noGrp="1"/>
          </p:cNvSpPr>
          <p:nvPr>
            <p:ph idx="1"/>
          </p:nvPr>
        </p:nvSpPr>
        <p:spPr/>
        <p:txBody>
          <a:bodyPr/>
          <a:lstStyle/>
          <a:p>
            <a:pPr marL="0" indent="0">
              <a:buNone/>
            </a:pPr>
            <a:r>
              <a:rPr lang="en-US" dirty="0"/>
              <a:t>Q: Alice, Bob, and Claire are playing a game. At the start of the game, they are each holding a ball: Alice has a brown ball, Bob has a red ball, and Claire has a purple ball. As the game progresses, pairs of players trade balls. First, Bob and Claire swap balls. Then, Alice and Claire swap balls. Finally, Alice and Bob swap balls. At the end of the game, Bob has the …</a:t>
            </a:r>
          </a:p>
          <a:p>
            <a:pPr marL="0" indent="0">
              <a:buNone/>
            </a:pPr>
            <a:r>
              <a:rPr lang="en-US" dirty="0"/>
              <a:t>Which choice is true ? Answer Choices: (A) brown ball. (B) red ball. (C) purple ball..</a:t>
            </a:r>
          </a:p>
          <a:p>
            <a:endParaRPr lang="fr-FR" dirty="0"/>
          </a:p>
          <a:p>
            <a:pPr marL="0" indent="0">
              <a:buNone/>
            </a:pPr>
            <a:r>
              <a:rPr lang="fr-FR" dirty="0" err="1"/>
              <a:t>Humans</a:t>
            </a:r>
            <a:r>
              <a:rPr lang="fr-FR" dirty="0"/>
              <a:t> score = 17/20</a:t>
            </a:r>
            <a:endParaRPr lang="en-US" dirty="0"/>
          </a:p>
        </p:txBody>
      </p:sp>
      <p:sp>
        <p:nvSpPr>
          <p:cNvPr id="4" name="Slide Number Placeholder 3">
            <a:extLst>
              <a:ext uri="{FF2B5EF4-FFF2-40B4-BE49-F238E27FC236}">
                <a16:creationId xmlns:a16="http://schemas.microsoft.com/office/drawing/2014/main" id="{88E01510-50A0-3C94-F520-64BD6D346FF3}"/>
              </a:ext>
            </a:extLst>
          </p:cNvPr>
          <p:cNvSpPr>
            <a:spLocks noGrp="1"/>
          </p:cNvSpPr>
          <p:nvPr>
            <p:ph type="sldNum" sz="quarter" idx="12"/>
          </p:nvPr>
        </p:nvSpPr>
        <p:spPr/>
        <p:txBody>
          <a:bodyPr/>
          <a:lstStyle/>
          <a:p>
            <a:fld id="{D2A4D76C-0479-4736-BE82-C492CC803CD2}" type="slidenum">
              <a:rPr lang="fr-FR" smtClean="0"/>
              <a:t>8</a:t>
            </a:fld>
            <a:endParaRPr lang="fr-FR"/>
          </a:p>
        </p:txBody>
      </p:sp>
    </p:spTree>
    <p:extLst>
      <p:ext uri="{BB962C8B-B14F-4D97-AF65-F5344CB8AC3E}">
        <p14:creationId xmlns:p14="http://schemas.microsoft.com/office/powerpoint/2010/main" val="726250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B4612D-7ECF-B158-A5E8-325EE86E1E96}"/>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D2A4D76C-0479-4736-BE82-C492CC803CD2}" type="slidenum">
              <a:rPr lang="en-US" smtClean="0"/>
              <a:pPr>
                <a:spcAft>
                  <a:spcPts val="600"/>
                </a:spcAft>
              </a:pPr>
              <a:t>9</a:t>
            </a:fld>
            <a:endParaRPr lang="en-US"/>
          </a:p>
        </p:txBody>
      </p:sp>
      <p:pic>
        <p:nvPicPr>
          <p:cNvPr id="6" name="Picture 5">
            <a:extLst>
              <a:ext uri="{FF2B5EF4-FFF2-40B4-BE49-F238E27FC236}">
                <a16:creationId xmlns:a16="http://schemas.microsoft.com/office/drawing/2014/main" id="{3B648A36-635C-17C3-B28A-2B52EE764187}"/>
              </a:ext>
            </a:extLst>
          </p:cNvPr>
          <p:cNvPicPr>
            <a:picLocks noChangeAspect="1"/>
          </p:cNvPicPr>
          <p:nvPr/>
        </p:nvPicPr>
        <p:blipFill>
          <a:blip r:embed="rId2"/>
          <a:stretch>
            <a:fillRect/>
          </a:stretch>
        </p:blipFill>
        <p:spPr>
          <a:xfrm>
            <a:off x="643467" y="1452455"/>
            <a:ext cx="10905066" cy="3953088"/>
          </a:xfrm>
          <a:prstGeom prst="rect">
            <a:avLst/>
          </a:prstGeom>
          <a:ln>
            <a:noFill/>
          </a:ln>
        </p:spPr>
      </p:pic>
    </p:spTree>
    <p:extLst>
      <p:ext uri="{BB962C8B-B14F-4D97-AF65-F5344CB8AC3E}">
        <p14:creationId xmlns:p14="http://schemas.microsoft.com/office/powerpoint/2010/main" val="37780308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625</Words>
  <Application>Microsoft Office PowerPoint</Application>
  <PresentationFormat>Widescreen</PresentationFormat>
  <Paragraphs>100</Paragraphs>
  <Slides>39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Roboto</vt:lpstr>
      <vt:lpstr>Office Theme</vt:lpstr>
      <vt:lpstr>GPT-2 &amp; LoRA</vt:lpstr>
      <vt:lpstr>GPT (Generative Pre-Trained Transformers)</vt:lpstr>
      <vt:lpstr>Model quantization Floats</vt:lpstr>
      <vt:lpstr>Model quantization Motivation</vt:lpstr>
      <vt:lpstr>Model quantization Use</vt:lpstr>
      <vt:lpstr>Not straightforward in Python</vt:lpstr>
      <vt:lpstr>Let’s use GPT-2 (and we’ll come back to the slides to fine-tune Large Language Models)</vt:lpstr>
      <vt:lpstr>Comparisons</vt:lpstr>
      <vt:lpstr>PowerPoint Presentation</vt:lpstr>
      <vt:lpstr>PowerPoint Presentation</vt:lpstr>
      <vt:lpstr>PowerPoint Presentation</vt:lpstr>
      <vt:lpstr>PowerPoint Presentation</vt:lpstr>
      <vt:lpstr>PowerPoint Presentation</vt:lpstr>
      <vt:lpstr>Comparisons</vt:lpstr>
      <vt:lpstr>PowerPoint Presentation</vt:lpstr>
      <vt:lpstr>PowerPoint Presentation</vt:lpstr>
      <vt:lpstr>PowerPoint Presentation</vt:lpstr>
      <vt:lpstr>PowerPoint Presentation</vt:lpstr>
      <vt:lpstr>PowerPoint Presentation</vt:lpstr>
      <vt:lpstr>Comparisons</vt:lpstr>
      <vt:lpstr>PowerPoint Presentation</vt:lpstr>
      <vt:lpstr>PowerPoint Presentation</vt:lpstr>
      <vt:lpstr>PowerPoint Presentation</vt:lpstr>
      <vt:lpstr>…</vt:lpstr>
      <vt:lpstr>Comparisons</vt:lpstr>
      <vt:lpstr>Transfer Learning (For Large Language Models this time)</vt:lpstr>
      <vt:lpstr>What is transfer learning</vt:lpstr>
      <vt:lpstr>PowerPoint Presentation</vt:lpstr>
      <vt:lpstr>LoRA</vt:lpstr>
      <vt:lpstr>LoRA</vt:lpstr>
      <vt:lpstr>LoRA</vt:lpstr>
      <vt:lpstr>LoRA</vt:lpstr>
      <vt:lpstr>LoRA</vt:lpstr>
      <vt:lpstr>LoRA</vt:lpstr>
      <vt:lpstr>LoRA</vt:lpstr>
      <vt:lpstr>LoRA</vt:lpstr>
      <vt:lpstr>LoRA</vt:lpstr>
      <vt:lpstr>LoRA</vt:lpstr>
      <vt:lpstr>Let’s try to fine-tune LLMs with LoRA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Transfer Learning, Data and Gradient Subtleties</dc:title>
  <dc:creator>Romain Lhotte</dc:creator>
  <cp:lastModifiedBy>Romain Lhotte</cp:lastModifiedBy>
  <cp:revision>33</cp:revision>
  <dcterms:created xsi:type="dcterms:W3CDTF">2024-01-21T17:41:27Z</dcterms:created>
  <dcterms:modified xsi:type="dcterms:W3CDTF">2024-03-12T09:43:18Z</dcterms:modified>
</cp:coreProperties>
</file>